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1"/>
  </p:notesMasterIdLst>
  <p:handoutMasterIdLst>
    <p:handoutMasterId r:id="rId22"/>
  </p:handoutMasterIdLst>
  <p:sldIdLst>
    <p:sldId id="257" r:id="rId2"/>
    <p:sldId id="267" r:id="rId3"/>
    <p:sldId id="269" r:id="rId4"/>
    <p:sldId id="268" r:id="rId5"/>
    <p:sldId id="273" r:id="rId6"/>
    <p:sldId id="275" r:id="rId7"/>
    <p:sldId id="271" r:id="rId8"/>
    <p:sldId id="259" r:id="rId9"/>
    <p:sldId id="272" r:id="rId10"/>
    <p:sldId id="274" r:id="rId11"/>
    <p:sldId id="270" r:id="rId12"/>
    <p:sldId id="261" r:id="rId13"/>
    <p:sldId id="262" r:id="rId14"/>
    <p:sldId id="280" r:id="rId15"/>
    <p:sldId id="281" r:id="rId16"/>
    <p:sldId id="263" r:id="rId17"/>
    <p:sldId id="282" r:id="rId18"/>
    <p:sldId id="283" r:id="rId19"/>
    <p:sldId id="279" r:id="rId20"/>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pitchFamily="-102" charset="0"/>
        <a:ea typeface="ＭＳ Ｐゴシック" pitchFamily="-102" charset="-128"/>
        <a:cs typeface="ＭＳ Ｐゴシック" pitchFamily="-102" charset="-128"/>
      </a:defRPr>
    </a:lvl1pPr>
    <a:lvl2pPr marL="457200" algn="l" defTabSz="457200" rtl="0" fontAlgn="base">
      <a:spcBef>
        <a:spcPct val="0"/>
      </a:spcBef>
      <a:spcAft>
        <a:spcPct val="0"/>
      </a:spcAft>
      <a:defRPr kern="1200">
        <a:solidFill>
          <a:schemeClr val="tx1"/>
        </a:solidFill>
        <a:latin typeface="Arial" pitchFamily="-102" charset="0"/>
        <a:ea typeface="ＭＳ Ｐゴシック" pitchFamily="-102" charset="-128"/>
        <a:cs typeface="ＭＳ Ｐゴシック" pitchFamily="-102" charset="-128"/>
      </a:defRPr>
    </a:lvl2pPr>
    <a:lvl3pPr marL="914400" algn="l" defTabSz="457200" rtl="0" fontAlgn="base">
      <a:spcBef>
        <a:spcPct val="0"/>
      </a:spcBef>
      <a:spcAft>
        <a:spcPct val="0"/>
      </a:spcAft>
      <a:defRPr kern="1200">
        <a:solidFill>
          <a:schemeClr val="tx1"/>
        </a:solidFill>
        <a:latin typeface="Arial" pitchFamily="-102" charset="0"/>
        <a:ea typeface="ＭＳ Ｐゴシック" pitchFamily="-102" charset="-128"/>
        <a:cs typeface="ＭＳ Ｐゴシック" pitchFamily="-102" charset="-128"/>
      </a:defRPr>
    </a:lvl3pPr>
    <a:lvl4pPr marL="1371600" algn="l" defTabSz="457200" rtl="0" fontAlgn="base">
      <a:spcBef>
        <a:spcPct val="0"/>
      </a:spcBef>
      <a:spcAft>
        <a:spcPct val="0"/>
      </a:spcAft>
      <a:defRPr kern="1200">
        <a:solidFill>
          <a:schemeClr val="tx1"/>
        </a:solidFill>
        <a:latin typeface="Arial" pitchFamily="-102" charset="0"/>
        <a:ea typeface="ＭＳ Ｐゴシック" pitchFamily="-102" charset="-128"/>
        <a:cs typeface="ＭＳ Ｐゴシック" pitchFamily="-102" charset="-128"/>
      </a:defRPr>
    </a:lvl4pPr>
    <a:lvl5pPr marL="1828800" algn="l" defTabSz="457200" rtl="0" fontAlgn="base">
      <a:spcBef>
        <a:spcPct val="0"/>
      </a:spcBef>
      <a:spcAft>
        <a:spcPct val="0"/>
      </a:spcAft>
      <a:defRPr kern="1200">
        <a:solidFill>
          <a:schemeClr val="tx1"/>
        </a:solidFill>
        <a:latin typeface="Arial" pitchFamily="-102" charset="0"/>
        <a:ea typeface="ＭＳ Ｐゴシック" pitchFamily="-102" charset="-128"/>
        <a:cs typeface="ＭＳ Ｐゴシック" pitchFamily="-102" charset="-128"/>
      </a:defRPr>
    </a:lvl5pPr>
    <a:lvl6pPr marL="2286000" algn="l" defTabSz="457200" rtl="0" eaLnBrk="1" latinLnBrk="0" hangingPunct="1">
      <a:defRPr kern="1200">
        <a:solidFill>
          <a:schemeClr val="tx1"/>
        </a:solidFill>
        <a:latin typeface="Arial" pitchFamily="-102" charset="0"/>
        <a:ea typeface="ＭＳ Ｐゴシック" pitchFamily="-102" charset="-128"/>
        <a:cs typeface="ＭＳ Ｐゴシック" pitchFamily="-102" charset="-128"/>
      </a:defRPr>
    </a:lvl6pPr>
    <a:lvl7pPr marL="2743200" algn="l" defTabSz="457200" rtl="0" eaLnBrk="1" latinLnBrk="0" hangingPunct="1">
      <a:defRPr kern="1200">
        <a:solidFill>
          <a:schemeClr val="tx1"/>
        </a:solidFill>
        <a:latin typeface="Arial" pitchFamily="-102" charset="0"/>
        <a:ea typeface="ＭＳ Ｐゴシック" pitchFamily="-102" charset="-128"/>
        <a:cs typeface="ＭＳ Ｐゴシック" pitchFamily="-102" charset="-128"/>
      </a:defRPr>
    </a:lvl7pPr>
    <a:lvl8pPr marL="3200400" algn="l" defTabSz="457200" rtl="0" eaLnBrk="1" latinLnBrk="0" hangingPunct="1">
      <a:defRPr kern="1200">
        <a:solidFill>
          <a:schemeClr val="tx1"/>
        </a:solidFill>
        <a:latin typeface="Arial" pitchFamily="-102" charset="0"/>
        <a:ea typeface="ＭＳ Ｐゴシック" pitchFamily="-102" charset="-128"/>
        <a:cs typeface="ＭＳ Ｐゴシック" pitchFamily="-102" charset="-128"/>
      </a:defRPr>
    </a:lvl8pPr>
    <a:lvl9pPr marL="3657600" algn="l" defTabSz="457200" rtl="0" eaLnBrk="1" latinLnBrk="0" hangingPunct="1">
      <a:defRPr kern="1200">
        <a:solidFill>
          <a:schemeClr val="tx1"/>
        </a:solidFill>
        <a:latin typeface="Arial" pitchFamily="-102" charset="0"/>
        <a:ea typeface="ＭＳ Ｐゴシック" pitchFamily="-102" charset="-128"/>
        <a:cs typeface="ＭＳ Ｐゴシック" pitchFamily="-102" charset="-128"/>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guide id="3" orient="horz" pos="2292" userDrawn="1">
          <p15:clr>
            <a:srgbClr val="A4A3A4"/>
          </p15:clr>
        </p15:guide>
        <p15:guide id="4" pos="655">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4F4"/>
    <a:srgbClr val="787878"/>
    <a:srgbClr val="000000"/>
    <a:srgbClr val="E85344"/>
    <a:srgbClr val="FF9300"/>
    <a:srgbClr val="60E6C0"/>
    <a:srgbClr val="17BAB1"/>
    <a:srgbClr val="234D6F"/>
    <a:srgbClr val="333333"/>
    <a:srgbClr val="1E96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26" autoAdjust="0"/>
    <p:restoredTop sz="95288" autoAdjust="0"/>
  </p:normalViewPr>
  <p:slideViewPr>
    <p:cSldViewPr snapToGrid="0" snapToObjects="1">
      <p:cViewPr varScale="1">
        <p:scale>
          <a:sx n="149" d="100"/>
          <a:sy n="149" d="100"/>
        </p:scale>
        <p:origin x="-534" y="-84"/>
      </p:cViewPr>
      <p:guideLst>
        <p:guide orient="horz" pos="1620"/>
        <p:guide orient="horz" pos="2292"/>
        <p:guide pos="2880"/>
        <p:guide pos="655"/>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53" d="100"/>
          <a:sy n="53" d="100"/>
        </p:scale>
        <p:origin x="2648"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150D3947-FE70-5A45-89B2-42E5A50811BE}" type="datetime1">
              <a:rPr lang="en-US"/>
              <a:pPr>
                <a:defRPr/>
              </a:pPr>
              <a:t>12/6/2018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29DBEB6-3D9F-9242-8EF8-D6FB45CF2BF0}" type="slidenum">
              <a:rPr lang="en-US"/>
              <a:pPr>
                <a:defRPr/>
              </a:pPr>
              <a:t>‹#›</a:t>
            </a:fld>
            <a:endParaRPr lang="en-US" dirty="0"/>
          </a:p>
        </p:txBody>
      </p:sp>
    </p:spTree>
    <p:extLst>
      <p:ext uri="{BB962C8B-B14F-4D97-AF65-F5344CB8AC3E}">
        <p14:creationId xmlns:p14="http://schemas.microsoft.com/office/powerpoint/2010/main" val="1586669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33F916AF-83CA-4640-A51D-4056DDDA9D3A}" type="datetime1">
              <a:rPr lang="en-US"/>
              <a:pPr>
                <a:defRPr/>
              </a:pPr>
              <a:t>12/6/2018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4E4594A4-9631-2E47-9072-894E0E79131C}" type="slidenum">
              <a:rPr lang="en-US"/>
              <a:pPr>
                <a:defRPr/>
              </a:pPr>
              <a:t>‹#›</a:t>
            </a:fld>
            <a:endParaRPr lang="en-US" dirty="0"/>
          </a:p>
        </p:txBody>
      </p:sp>
    </p:spTree>
    <p:extLst>
      <p:ext uri="{BB962C8B-B14F-4D97-AF65-F5344CB8AC3E}">
        <p14:creationId xmlns:p14="http://schemas.microsoft.com/office/powerpoint/2010/main" val="2803909167"/>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pitchFamily="-84" charset="-128"/>
        <a:cs typeface="ＭＳ Ｐゴシック" pitchFamily="-84"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8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8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8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8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E4594A4-9631-2E47-9072-894E0E79131C}" type="slidenum">
              <a:rPr lang="en-US" smtClean="0"/>
              <a:pPr>
                <a:defRPr/>
              </a:pPr>
              <a:t>1</a:t>
            </a:fld>
            <a:endParaRPr lang="en-US" dirty="0"/>
          </a:p>
        </p:txBody>
      </p:sp>
    </p:spTree>
    <p:extLst>
      <p:ext uri="{BB962C8B-B14F-4D97-AF65-F5344CB8AC3E}">
        <p14:creationId xmlns:p14="http://schemas.microsoft.com/office/powerpoint/2010/main" val="1872635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hiteboard">
    <p:spTree>
      <p:nvGrpSpPr>
        <p:cNvPr id="1" name=""/>
        <p:cNvGrpSpPr/>
        <p:nvPr/>
      </p:nvGrpSpPr>
      <p:grpSpPr>
        <a:xfrm>
          <a:off x="0" y="0"/>
          <a:ext cx="0" cy="0"/>
          <a:chOff x="0" y="0"/>
          <a:chExt cx="0" cy="0"/>
        </a:xfrm>
      </p:grpSpPr>
      <p:pic>
        <p:nvPicPr>
          <p:cNvPr id="12" name="Picture 11" descr="iStock_000053938716_Large.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487424"/>
            <a:ext cx="9144000" cy="3673010"/>
          </a:xfrm>
          <a:prstGeom prst="rect">
            <a:avLst/>
          </a:prstGeom>
        </p:spPr>
      </p:pic>
      <p:sp>
        <p:nvSpPr>
          <p:cNvPr id="13" name="Rectangle 12"/>
          <p:cNvSpPr/>
          <p:nvPr userDrawn="1"/>
        </p:nvSpPr>
        <p:spPr>
          <a:xfrm>
            <a:off x="-2" y="1487424"/>
            <a:ext cx="9144000" cy="3673010"/>
          </a:xfrm>
          <a:prstGeom prst="rect">
            <a:avLst/>
          </a:prstGeom>
          <a:gradFill flip="none" rotWithShape="1">
            <a:gsLst>
              <a:gs pos="0">
                <a:schemeClr val="accent1">
                  <a:alpha val="0"/>
                </a:schemeClr>
              </a:gs>
              <a:gs pos="100000">
                <a:schemeClr val="accent1">
                  <a:alpha val="74000"/>
                </a:schemeClr>
              </a:gs>
            </a:gsLst>
            <a:path path="circle">
              <a:fillToRect l="100000" t="100000"/>
            </a:path>
            <a:tileRect r="-100000" b="-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boto Regular"/>
            </a:endParaRPr>
          </a:p>
        </p:txBody>
      </p:sp>
      <p:sp>
        <p:nvSpPr>
          <p:cNvPr id="7" name="Rectangle 6"/>
          <p:cNvSpPr/>
          <p:nvPr userDrawn="1"/>
        </p:nvSpPr>
        <p:spPr>
          <a:xfrm>
            <a:off x="-2" y="0"/>
            <a:ext cx="9144000" cy="14874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Title 1"/>
          <p:cNvSpPr>
            <a:spLocks noGrp="1"/>
          </p:cNvSpPr>
          <p:nvPr>
            <p:ph type="ctrTitle"/>
          </p:nvPr>
        </p:nvSpPr>
        <p:spPr>
          <a:xfrm>
            <a:off x="685800" y="1989811"/>
            <a:ext cx="7772400" cy="896796"/>
          </a:xfrm>
        </p:spPr>
        <p:txBody>
          <a:bodyPr/>
          <a:lstStyle>
            <a:lvl1pPr algn="l">
              <a:defRPr sz="3200" b="0">
                <a:solidFill>
                  <a:srgbClr val="FFFFFF"/>
                </a:solidFill>
              </a:defRPr>
            </a:lvl1pPr>
          </a:lstStyle>
          <a:p>
            <a:r>
              <a:rPr lang="en-US" smtClean="0"/>
              <a:t>Click to edit Master title style</a:t>
            </a:r>
            <a:endParaRPr lang="en-US" dirty="0"/>
          </a:p>
        </p:txBody>
      </p:sp>
      <p:sp>
        <p:nvSpPr>
          <p:cNvPr id="5" name="Subtitle 2"/>
          <p:cNvSpPr>
            <a:spLocks noGrp="1"/>
          </p:cNvSpPr>
          <p:nvPr>
            <p:ph type="subTitle" idx="1"/>
          </p:nvPr>
        </p:nvSpPr>
        <p:spPr>
          <a:xfrm>
            <a:off x="685800" y="3119690"/>
            <a:ext cx="7772400" cy="1109411"/>
          </a:xfrm>
        </p:spPr>
        <p:txBody>
          <a:bodyPr>
            <a:normAutofit/>
          </a:bodyPr>
          <a:lstStyle>
            <a:lvl1pPr marL="0" indent="0" algn="l">
              <a:buNone/>
              <a:defRPr sz="2400" b="0" i="0">
                <a:solidFill>
                  <a:srgbClr val="FFFFFF"/>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0" name="Picture 9" descr="saama_color.png"/>
          <p:cNvPicPr>
            <a:picLocks noChangeAspect="1"/>
          </p:cNvPicPr>
          <p:nvPr userDrawn="1"/>
        </p:nvPicPr>
        <p:blipFill>
          <a:blip r:embed="rId3"/>
          <a:stretch>
            <a:fillRect/>
          </a:stretch>
        </p:blipFill>
        <p:spPr>
          <a:xfrm>
            <a:off x="279400" y="-5127"/>
            <a:ext cx="4127500" cy="1651000"/>
          </a:xfrm>
          <a:prstGeom prst="rect">
            <a:avLst/>
          </a:prstGeom>
        </p:spPr>
      </p:pic>
      <p:sp>
        <p:nvSpPr>
          <p:cNvPr id="8" name="Text Placeholder 2"/>
          <p:cNvSpPr>
            <a:spLocks noGrp="1"/>
          </p:cNvSpPr>
          <p:nvPr>
            <p:ph type="body" sz="quarter" idx="10"/>
          </p:nvPr>
        </p:nvSpPr>
        <p:spPr>
          <a:xfrm>
            <a:off x="685800" y="4229101"/>
            <a:ext cx="7784869" cy="467590"/>
          </a:xfrm>
        </p:spPr>
        <p:txBody>
          <a:bodyPr/>
          <a:lstStyle>
            <a:lvl1pPr algn="r">
              <a:defRPr sz="1600" b="0">
                <a:solidFill>
                  <a:schemeClr val="bg1"/>
                </a:solidFill>
              </a:defRPr>
            </a:lvl1pPr>
          </a:lstStyle>
          <a:p>
            <a:pPr lvl="0"/>
            <a:r>
              <a:rPr lang="en-US" smtClean="0"/>
              <a:t>Click to edit Master text styles</a:t>
            </a:r>
          </a:p>
        </p:txBody>
      </p:sp>
      <p:sp>
        <p:nvSpPr>
          <p:cNvPr id="2" name="Footer Placeholder 1"/>
          <p:cNvSpPr>
            <a:spLocks noGrp="1"/>
          </p:cNvSpPr>
          <p:nvPr>
            <p:ph type="ftr" sz="quarter" idx="11"/>
          </p:nvPr>
        </p:nvSpPr>
        <p:spPr/>
        <p:txBody>
          <a:bodyPr/>
          <a:lstStyle/>
          <a:p>
            <a:pPr algn="l" fontAlgn="auto">
              <a:spcBef>
                <a:spcPts val="0"/>
              </a:spcBef>
              <a:spcAft>
                <a:spcPts val="0"/>
              </a:spcAft>
            </a:pPr>
            <a:r>
              <a:rPr lang="en-US" sz="800" dirty="0" smtClean="0">
                <a:solidFill>
                  <a:srgbClr val="FFFFFF"/>
                </a:solidFill>
                <a:latin typeface="Open Sans" panose="020B0606030504020204" pitchFamily="34" charset="0"/>
                <a:ea typeface="Open Sans" panose="020B0606030504020204" pitchFamily="34" charset="0"/>
                <a:cs typeface="Open Sans" panose="020B0606030504020204" pitchFamily="34" charset="0"/>
              </a:rPr>
              <a:t>Copyright © 2018, </a:t>
            </a:r>
            <a:r>
              <a:rPr lang="en-US" sz="800" dirty="0" err="1" smtClean="0">
                <a:solidFill>
                  <a:srgbClr val="FFFFFF"/>
                </a:solidFill>
                <a:latin typeface="Open Sans" panose="020B0606030504020204" pitchFamily="34" charset="0"/>
                <a:ea typeface="Open Sans" panose="020B0606030504020204" pitchFamily="34" charset="0"/>
                <a:cs typeface="Open Sans" panose="020B0606030504020204" pitchFamily="34" charset="0"/>
              </a:rPr>
              <a:t>Saama</a:t>
            </a:r>
            <a:r>
              <a:rPr lang="en-US" sz="800" dirty="0" smtClean="0">
                <a:solidFill>
                  <a:srgbClr val="FFFFFF"/>
                </a:solidFill>
                <a:latin typeface="Open Sans" panose="020B0606030504020204" pitchFamily="34" charset="0"/>
                <a:ea typeface="Open Sans" panose="020B0606030504020204" pitchFamily="34" charset="0"/>
                <a:cs typeface="Open Sans" panose="020B0606030504020204" pitchFamily="34" charset="0"/>
              </a:rPr>
              <a:t> Technologies | Confidential</a:t>
            </a:r>
          </a:p>
        </p:txBody>
      </p:sp>
      <p:sp>
        <p:nvSpPr>
          <p:cNvPr id="3" name="Rectangle 2"/>
          <p:cNvSpPr/>
          <p:nvPr userDrawn="1"/>
        </p:nvSpPr>
        <p:spPr>
          <a:xfrm>
            <a:off x="4571998" y="420546"/>
            <a:ext cx="4572000" cy="646331"/>
          </a:xfrm>
          <a:prstGeom prst="rect">
            <a:avLst/>
          </a:prstGeom>
        </p:spPr>
        <p:txBody>
          <a:bodyPr>
            <a:spAutoFit/>
          </a:bodyPr>
          <a:lstStyle/>
          <a:p>
            <a:r>
              <a:rPr lang="en-US" sz="18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rPr>
              <a:t>Delivering Analytics Advantage </a:t>
            </a:r>
            <a:br>
              <a:rPr lang="en-US" sz="18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rPr>
            </a:br>
            <a:r>
              <a:rPr lang="en-US" sz="18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rPr>
              <a:t>to the Global 2000</a:t>
            </a:r>
            <a:endParaRPr lang="en-US" sz="18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55409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pic>
        <p:nvPicPr>
          <p:cNvPr id="7" name="Picture 6" descr="HiRes.jpg"/>
          <p:cNvPicPr>
            <a:picLocks noChangeAspect="1"/>
          </p:cNvPicPr>
          <p:nvPr userDrawn="1"/>
        </p:nvPicPr>
        <p:blipFill rotWithShape="1">
          <a:blip r:embed="rId2" cstate="print">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2" y="-1"/>
            <a:ext cx="9182101" cy="5143501"/>
          </a:xfrm>
          <a:prstGeom prst="rect">
            <a:avLst/>
          </a:prstGeom>
        </p:spPr>
      </p:pic>
      <p:sp>
        <p:nvSpPr>
          <p:cNvPr id="8" name="Rectangle 7"/>
          <p:cNvSpPr/>
          <p:nvPr userDrawn="1"/>
        </p:nvSpPr>
        <p:spPr>
          <a:xfrm>
            <a:off x="3416" y="-2"/>
            <a:ext cx="9178687" cy="5199275"/>
          </a:xfrm>
          <a:prstGeom prst="rect">
            <a:avLst/>
          </a:prstGeom>
          <a:solidFill>
            <a:srgbClr val="354047">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boto Regular"/>
            </a:endParaRPr>
          </a:p>
        </p:txBody>
      </p:sp>
      <p:sp>
        <p:nvSpPr>
          <p:cNvPr id="10" name="Oval 9"/>
          <p:cNvSpPr/>
          <p:nvPr userDrawn="1"/>
        </p:nvSpPr>
        <p:spPr>
          <a:xfrm>
            <a:off x="8738490" y="4749280"/>
            <a:ext cx="354994" cy="354994"/>
          </a:xfrm>
          <a:prstGeom prst="ellipse">
            <a:avLst/>
          </a:prstGeom>
          <a:solidFill>
            <a:srgbClr val="3196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FF0000"/>
              </a:solidFill>
            </a:endParaRPr>
          </a:p>
        </p:txBody>
      </p:sp>
      <p:sp>
        <p:nvSpPr>
          <p:cNvPr id="11" name="Slide Number Placeholder 5"/>
          <p:cNvSpPr txBox="1">
            <a:spLocks/>
          </p:cNvSpPr>
          <p:nvPr userDrawn="1"/>
        </p:nvSpPr>
        <p:spPr>
          <a:xfrm>
            <a:off x="8679587" y="4624670"/>
            <a:ext cx="467110" cy="57460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defPPr>
              <a:defRPr lang="en-US"/>
            </a:defPPr>
            <a:lvl1pPr algn="ctr" eaLnBrk="0" hangingPunct="0">
              <a:lnSpc>
                <a:spcPct val="150000"/>
              </a:lnSpc>
              <a:spcBef>
                <a:spcPct val="20000"/>
              </a:spcBef>
              <a:buFont typeface="Arial" pitchFamily="-102" charset="0"/>
              <a:buNone/>
              <a:defRPr sz="1800" b="0">
                <a:solidFill>
                  <a:srgbClr val="5EE037"/>
                </a:solidFill>
                <a:latin typeface="Roboto Slab Light"/>
                <a:ea typeface="ＭＳ Ｐゴシック" pitchFamily="-84" charset="-128"/>
                <a:cs typeface="Roboto Slab Light"/>
              </a:defRPr>
            </a:lvl1pPr>
          </a:lstStyle>
          <a:p>
            <a:pPr lvl="0"/>
            <a:fld id="{01F3207B-6AD8-464C-A1CA-01860377513A}" type="slidenum">
              <a:rPr lang="en-US" sz="1200" b="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lvl="0"/>
              <a:t>‹#›</a:t>
            </a:fld>
            <a:endParaRPr lang="en-US" sz="1200" b="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Title 1"/>
          <p:cNvSpPr>
            <a:spLocks noGrp="1"/>
          </p:cNvSpPr>
          <p:nvPr>
            <p:ph type="title"/>
          </p:nvPr>
        </p:nvSpPr>
        <p:spPr>
          <a:xfrm>
            <a:off x="846667" y="126670"/>
            <a:ext cx="7833993" cy="651272"/>
          </a:xfrm>
          <a:noFill/>
        </p:spPr>
        <p:txBody>
          <a:bodyPr>
            <a:normAutofit/>
          </a:bodyPr>
          <a:lstStyle>
            <a:lvl1pPr algn="l">
              <a:defRPr sz="2000" b="1">
                <a:solidFill>
                  <a:schemeClr val="bg1"/>
                </a:solidFill>
              </a:defRPr>
            </a:lvl1pPr>
          </a:lstStyle>
          <a:p>
            <a:r>
              <a:rPr lang="en-US" smtClean="0"/>
              <a:t>Click to edit Master title style</a:t>
            </a:r>
            <a:endParaRPr lang="en-US" dirty="0"/>
          </a:p>
        </p:txBody>
      </p:sp>
      <p:pic>
        <p:nvPicPr>
          <p:cNvPr id="13" name="Picture 12" descr="icon_saama.png"/>
          <p:cNvPicPr>
            <a:picLocks noChangeAspect="1"/>
          </p:cNvPicPr>
          <p:nvPr userDrawn="1"/>
        </p:nvPicPr>
        <p:blipFill>
          <a:blip r:embed="rId3"/>
          <a:stretch>
            <a:fillRect/>
          </a:stretch>
        </p:blipFill>
        <p:spPr>
          <a:xfrm>
            <a:off x="191654" y="175517"/>
            <a:ext cx="553577" cy="553577"/>
          </a:xfrm>
          <a:prstGeom prst="rect">
            <a:avLst/>
          </a:prstGeom>
        </p:spPr>
      </p:pic>
      <p:sp>
        <p:nvSpPr>
          <p:cNvPr id="2" name="Footer Placeholder 1"/>
          <p:cNvSpPr>
            <a:spLocks noGrp="1"/>
          </p:cNvSpPr>
          <p:nvPr>
            <p:ph type="ftr" sz="quarter" idx="10"/>
          </p:nvPr>
        </p:nvSpPr>
        <p:spPr/>
        <p:txBody>
          <a:bodyPr/>
          <a:lstStyle/>
          <a:p>
            <a:pPr algn="l" fontAlgn="auto">
              <a:spcBef>
                <a:spcPts val="0"/>
              </a:spcBef>
              <a:spcAft>
                <a:spcPts val="0"/>
              </a:spcAft>
            </a:pPr>
            <a:r>
              <a:rPr lang="en-US" sz="800" dirty="0" smtClean="0">
                <a:solidFill>
                  <a:srgbClr val="FFFFFF"/>
                </a:solidFill>
                <a:latin typeface="Open Sans" panose="020B0606030504020204" pitchFamily="34" charset="0"/>
                <a:ea typeface="Open Sans" panose="020B0606030504020204" pitchFamily="34" charset="0"/>
                <a:cs typeface="Open Sans" panose="020B0606030504020204" pitchFamily="34" charset="0"/>
              </a:rPr>
              <a:t>Copyright © 2018, </a:t>
            </a:r>
            <a:r>
              <a:rPr lang="en-US" sz="800" dirty="0" err="1" smtClean="0">
                <a:solidFill>
                  <a:srgbClr val="FFFFFF"/>
                </a:solidFill>
                <a:latin typeface="Open Sans" panose="020B0606030504020204" pitchFamily="34" charset="0"/>
                <a:ea typeface="Open Sans" panose="020B0606030504020204" pitchFamily="34" charset="0"/>
                <a:cs typeface="Open Sans" panose="020B0606030504020204" pitchFamily="34" charset="0"/>
              </a:rPr>
              <a:t>Saama</a:t>
            </a:r>
            <a:r>
              <a:rPr lang="en-US" sz="800" dirty="0" smtClean="0">
                <a:solidFill>
                  <a:srgbClr val="FFFFFF"/>
                </a:solidFill>
                <a:latin typeface="Open Sans" panose="020B0606030504020204" pitchFamily="34" charset="0"/>
                <a:ea typeface="Open Sans" panose="020B0606030504020204" pitchFamily="34" charset="0"/>
                <a:cs typeface="Open Sans" panose="020B0606030504020204" pitchFamily="34" charset="0"/>
              </a:rPr>
              <a:t> Technologies | Confidential</a:t>
            </a:r>
          </a:p>
        </p:txBody>
      </p:sp>
    </p:spTree>
    <p:extLst>
      <p:ext uri="{BB962C8B-B14F-4D97-AF65-F5344CB8AC3E}">
        <p14:creationId xmlns:p14="http://schemas.microsoft.com/office/powerpoint/2010/main" val="137281612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pic>
        <p:nvPicPr>
          <p:cNvPr id="7" name="Picture 6" descr="HiRes.jpg"/>
          <p:cNvPicPr>
            <a:picLocks noChangeAspect="1"/>
          </p:cNvPicPr>
          <p:nvPr userDrawn="1"/>
        </p:nvPicPr>
        <p:blipFill rotWithShape="1">
          <a:blip r:embed="rId2" cstate="print">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2" y="-1"/>
            <a:ext cx="9182101" cy="5143501"/>
          </a:xfrm>
          <a:prstGeom prst="rect">
            <a:avLst/>
          </a:prstGeom>
        </p:spPr>
      </p:pic>
      <p:sp>
        <p:nvSpPr>
          <p:cNvPr id="8" name="Rectangle 7"/>
          <p:cNvSpPr/>
          <p:nvPr userDrawn="1"/>
        </p:nvSpPr>
        <p:spPr>
          <a:xfrm>
            <a:off x="3416" y="-2"/>
            <a:ext cx="9178687" cy="5199275"/>
          </a:xfrm>
          <a:prstGeom prst="rect">
            <a:avLst/>
          </a:prstGeom>
          <a:solidFill>
            <a:srgbClr val="354047">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boto Regular"/>
            </a:endParaRPr>
          </a:p>
        </p:txBody>
      </p:sp>
      <p:pic>
        <p:nvPicPr>
          <p:cNvPr id="9" name="Picture 8" descr="icon_saama.png"/>
          <p:cNvPicPr>
            <a:picLocks noChangeAspect="1"/>
          </p:cNvPicPr>
          <p:nvPr userDrawn="1"/>
        </p:nvPicPr>
        <p:blipFill>
          <a:blip r:embed="rId3"/>
          <a:stretch>
            <a:fillRect/>
          </a:stretch>
        </p:blipFill>
        <p:spPr>
          <a:xfrm>
            <a:off x="4149135" y="361078"/>
            <a:ext cx="750546" cy="750546"/>
          </a:xfrm>
          <a:prstGeom prst="rect">
            <a:avLst/>
          </a:prstGeom>
        </p:spPr>
      </p:pic>
      <p:sp>
        <p:nvSpPr>
          <p:cNvPr id="10" name="Oval 9"/>
          <p:cNvSpPr/>
          <p:nvPr userDrawn="1"/>
        </p:nvSpPr>
        <p:spPr>
          <a:xfrm>
            <a:off x="8738490" y="4749280"/>
            <a:ext cx="354994" cy="354994"/>
          </a:xfrm>
          <a:prstGeom prst="ellipse">
            <a:avLst/>
          </a:prstGeom>
          <a:solidFill>
            <a:srgbClr val="3196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FF0000"/>
              </a:solidFill>
            </a:endParaRPr>
          </a:p>
        </p:txBody>
      </p:sp>
      <p:sp>
        <p:nvSpPr>
          <p:cNvPr id="11" name="Slide Number Placeholder 5"/>
          <p:cNvSpPr txBox="1">
            <a:spLocks/>
          </p:cNvSpPr>
          <p:nvPr userDrawn="1"/>
        </p:nvSpPr>
        <p:spPr>
          <a:xfrm>
            <a:off x="8679587" y="4624670"/>
            <a:ext cx="467110" cy="57460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defPPr>
              <a:defRPr lang="en-US"/>
            </a:defPPr>
            <a:lvl1pPr algn="ctr" eaLnBrk="0" hangingPunct="0">
              <a:lnSpc>
                <a:spcPct val="150000"/>
              </a:lnSpc>
              <a:spcBef>
                <a:spcPct val="20000"/>
              </a:spcBef>
              <a:buFont typeface="Arial" pitchFamily="-102" charset="0"/>
              <a:buNone/>
              <a:defRPr sz="1800" b="0">
                <a:solidFill>
                  <a:srgbClr val="5EE037"/>
                </a:solidFill>
                <a:latin typeface="Roboto Slab Light"/>
                <a:ea typeface="ＭＳ Ｐゴシック" pitchFamily="-84" charset="-128"/>
                <a:cs typeface="Roboto Slab Light"/>
              </a:defRPr>
            </a:lvl1pPr>
          </a:lstStyle>
          <a:p>
            <a:pPr lvl="0"/>
            <a:fld id="{01F3207B-6AD8-464C-A1CA-01860377513A}" type="slidenum">
              <a:rPr lang="en-US" sz="1200" b="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lvl="0"/>
              <a:t>‹#›</a:t>
            </a:fld>
            <a:endParaRPr lang="en-US" sz="1200" b="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Footer Placeholder 1"/>
          <p:cNvSpPr>
            <a:spLocks noGrp="1"/>
          </p:cNvSpPr>
          <p:nvPr>
            <p:ph type="ftr" sz="quarter" idx="10"/>
          </p:nvPr>
        </p:nvSpPr>
        <p:spPr/>
        <p:txBody>
          <a:bodyPr/>
          <a:lstStyle/>
          <a:p>
            <a:pPr algn="l" fontAlgn="auto">
              <a:spcBef>
                <a:spcPts val="0"/>
              </a:spcBef>
              <a:spcAft>
                <a:spcPts val="0"/>
              </a:spcAft>
            </a:pPr>
            <a:r>
              <a:rPr lang="en-US" sz="800" dirty="0" smtClean="0">
                <a:solidFill>
                  <a:srgbClr val="FFFFFF"/>
                </a:solidFill>
                <a:latin typeface="Open Sans" panose="020B0606030504020204" pitchFamily="34" charset="0"/>
                <a:ea typeface="Open Sans" panose="020B0606030504020204" pitchFamily="34" charset="0"/>
                <a:cs typeface="Open Sans" panose="020B0606030504020204" pitchFamily="34" charset="0"/>
              </a:rPr>
              <a:t>Copyright © 2018, </a:t>
            </a:r>
            <a:r>
              <a:rPr lang="en-US" sz="800" dirty="0" err="1" smtClean="0">
                <a:solidFill>
                  <a:srgbClr val="FFFFFF"/>
                </a:solidFill>
                <a:latin typeface="Open Sans" panose="020B0606030504020204" pitchFamily="34" charset="0"/>
                <a:ea typeface="Open Sans" panose="020B0606030504020204" pitchFamily="34" charset="0"/>
                <a:cs typeface="Open Sans" panose="020B0606030504020204" pitchFamily="34" charset="0"/>
              </a:rPr>
              <a:t>Saama</a:t>
            </a:r>
            <a:r>
              <a:rPr lang="en-US" sz="800" dirty="0" smtClean="0">
                <a:solidFill>
                  <a:srgbClr val="FFFFFF"/>
                </a:solidFill>
                <a:latin typeface="Open Sans" panose="020B0606030504020204" pitchFamily="34" charset="0"/>
                <a:ea typeface="Open Sans" panose="020B0606030504020204" pitchFamily="34" charset="0"/>
                <a:cs typeface="Open Sans" panose="020B0606030504020204" pitchFamily="34" charset="0"/>
              </a:rPr>
              <a:t> Technologies | Confidential</a:t>
            </a:r>
          </a:p>
        </p:txBody>
      </p:sp>
    </p:spTree>
    <p:extLst>
      <p:ext uri="{BB962C8B-B14F-4D97-AF65-F5344CB8AC3E}">
        <p14:creationId xmlns:p14="http://schemas.microsoft.com/office/powerpoint/2010/main" val="10952140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6" name="Picture 5" descr="iStock_000053938716_Large.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9144000" cy="5160433"/>
          </a:xfrm>
          <a:prstGeom prst="rect">
            <a:avLst/>
          </a:prstGeom>
        </p:spPr>
      </p:pic>
      <p:sp>
        <p:nvSpPr>
          <p:cNvPr id="10" name="Rectangle 9"/>
          <p:cNvSpPr/>
          <p:nvPr userDrawn="1"/>
        </p:nvSpPr>
        <p:spPr>
          <a:xfrm>
            <a:off x="0" y="18521"/>
            <a:ext cx="9144000" cy="5141913"/>
          </a:xfrm>
          <a:prstGeom prst="rect">
            <a:avLst/>
          </a:prstGeom>
          <a:gradFill flip="none" rotWithShape="1">
            <a:gsLst>
              <a:gs pos="0">
                <a:schemeClr val="accent1">
                  <a:alpha val="0"/>
                </a:schemeClr>
              </a:gs>
              <a:gs pos="100000">
                <a:schemeClr val="accent1">
                  <a:alpha val="74000"/>
                </a:schemeClr>
              </a:gs>
            </a:gsLst>
            <a:path path="circle">
              <a:fillToRect l="100000" t="100000"/>
            </a:path>
            <a:tileRect r="-100000" b="-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boto Regular"/>
            </a:endParaRPr>
          </a:p>
        </p:txBody>
      </p:sp>
      <p:sp>
        <p:nvSpPr>
          <p:cNvPr id="2" name="Title 1"/>
          <p:cNvSpPr>
            <a:spLocks noGrp="1"/>
          </p:cNvSpPr>
          <p:nvPr>
            <p:ph type="title"/>
          </p:nvPr>
        </p:nvSpPr>
        <p:spPr>
          <a:xfrm>
            <a:off x="267250" y="763374"/>
            <a:ext cx="6292878" cy="1670186"/>
          </a:xfrm>
          <a:noFill/>
        </p:spPr>
        <p:txBody>
          <a:bodyPr>
            <a:normAutofit/>
          </a:bodyPr>
          <a:lstStyle>
            <a:lvl1pPr algn="l">
              <a:defRPr sz="3200" b="0">
                <a:solidFill>
                  <a:schemeClr val="bg1"/>
                </a:solidFill>
              </a:defRPr>
            </a:lvl1pPr>
          </a:lstStyle>
          <a:p>
            <a:r>
              <a:rPr lang="en-US" smtClean="0"/>
              <a:t>Click to edit Master title style</a:t>
            </a:r>
            <a:endParaRPr lang="en-US" dirty="0"/>
          </a:p>
        </p:txBody>
      </p:sp>
      <p:pic>
        <p:nvPicPr>
          <p:cNvPr id="9" name="Picture 8" descr="icon_saama.png"/>
          <p:cNvPicPr>
            <a:picLocks noChangeAspect="1"/>
          </p:cNvPicPr>
          <p:nvPr userDrawn="1"/>
        </p:nvPicPr>
        <p:blipFill>
          <a:blip r:embed="rId3"/>
          <a:stretch>
            <a:fillRect/>
          </a:stretch>
        </p:blipFill>
        <p:spPr>
          <a:xfrm>
            <a:off x="191654" y="126670"/>
            <a:ext cx="553577" cy="553577"/>
          </a:xfrm>
          <a:prstGeom prst="rect">
            <a:avLst/>
          </a:prstGeom>
        </p:spPr>
      </p:pic>
      <p:sp>
        <p:nvSpPr>
          <p:cNvPr id="11" name="Oval 10"/>
          <p:cNvSpPr/>
          <p:nvPr userDrawn="1"/>
        </p:nvSpPr>
        <p:spPr>
          <a:xfrm>
            <a:off x="8738490" y="4749280"/>
            <a:ext cx="354994" cy="354994"/>
          </a:xfrm>
          <a:prstGeom prst="ellipse">
            <a:avLst/>
          </a:prstGeom>
          <a:solidFill>
            <a:srgbClr val="3196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FF0000"/>
              </a:solidFill>
            </a:endParaRPr>
          </a:p>
        </p:txBody>
      </p:sp>
      <p:sp>
        <p:nvSpPr>
          <p:cNvPr id="12" name="Slide Number Placeholder 5"/>
          <p:cNvSpPr txBox="1">
            <a:spLocks/>
          </p:cNvSpPr>
          <p:nvPr userDrawn="1"/>
        </p:nvSpPr>
        <p:spPr>
          <a:xfrm>
            <a:off x="8679587" y="4624670"/>
            <a:ext cx="467110" cy="57460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defPPr>
              <a:defRPr lang="en-US"/>
            </a:defPPr>
            <a:lvl1pPr algn="ctr" eaLnBrk="0" hangingPunct="0">
              <a:lnSpc>
                <a:spcPct val="150000"/>
              </a:lnSpc>
              <a:spcBef>
                <a:spcPct val="20000"/>
              </a:spcBef>
              <a:buFont typeface="Arial" pitchFamily="-102" charset="0"/>
              <a:buNone/>
              <a:defRPr sz="1800" b="0">
                <a:solidFill>
                  <a:srgbClr val="5EE037"/>
                </a:solidFill>
                <a:latin typeface="Roboto Slab Light"/>
                <a:ea typeface="ＭＳ Ｐゴシック" pitchFamily="-84" charset="-128"/>
                <a:cs typeface="Roboto Slab Light"/>
              </a:defRPr>
            </a:lvl1pPr>
          </a:lstStyle>
          <a:p>
            <a:pPr lvl="0"/>
            <a:fld id="{01F3207B-6AD8-464C-A1CA-01860377513A}" type="slidenum">
              <a:rPr lang="en-US" sz="1200" b="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lvl="0"/>
              <a:t>‹#›</a:t>
            </a:fld>
            <a:endParaRPr lang="en-US" sz="1200" b="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Footer Placeholder 2"/>
          <p:cNvSpPr>
            <a:spLocks noGrp="1"/>
          </p:cNvSpPr>
          <p:nvPr>
            <p:ph type="ftr" sz="quarter" idx="10"/>
          </p:nvPr>
        </p:nvSpPr>
        <p:spPr/>
        <p:txBody>
          <a:bodyPr/>
          <a:lstStyle/>
          <a:p>
            <a:pPr algn="l" fontAlgn="auto">
              <a:spcBef>
                <a:spcPts val="0"/>
              </a:spcBef>
              <a:spcAft>
                <a:spcPts val="0"/>
              </a:spcAft>
            </a:pPr>
            <a:r>
              <a:rPr lang="en-US" sz="800" dirty="0" smtClean="0">
                <a:solidFill>
                  <a:srgbClr val="FFFFFF"/>
                </a:solidFill>
                <a:latin typeface="Open Sans" panose="020B0606030504020204" pitchFamily="34" charset="0"/>
                <a:ea typeface="Open Sans" panose="020B0606030504020204" pitchFamily="34" charset="0"/>
                <a:cs typeface="Open Sans" panose="020B0606030504020204" pitchFamily="34" charset="0"/>
              </a:rPr>
              <a:t>Copyright © 2018, </a:t>
            </a:r>
            <a:r>
              <a:rPr lang="en-US" sz="800" dirty="0" err="1" smtClean="0">
                <a:solidFill>
                  <a:srgbClr val="FFFFFF"/>
                </a:solidFill>
                <a:latin typeface="Open Sans" panose="020B0606030504020204" pitchFamily="34" charset="0"/>
                <a:ea typeface="Open Sans" panose="020B0606030504020204" pitchFamily="34" charset="0"/>
                <a:cs typeface="Open Sans" panose="020B0606030504020204" pitchFamily="34" charset="0"/>
              </a:rPr>
              <a:t>Saama</a:t>
            </a:r>
            <a:r>
              <a:rPr lang="en-US" sz="800" dirty="0" smtClean="0">
                <a:solidFill>
                  <a:srgbClr val="FFFFFF"/>
                </a:solidFill>
                <a:latin typeface="Open Sans" panose="020B0606030504020204" pitchFamily="34" charset="0"/>
                <a:ea typeface="Open Sans" panose="020B0606030504020204" pitchFamily="34" charset="0"/>
                <a:cs typeface="Open Sans" panose="020B0606030504020204" pitchFamily="34" charset="0"/>
              </a:rPr>
              <a:t> Technologies | Confidential</a:t>
            </a:r>
          </a:p>
        </p:txBody>
      </p:sp>
    </p:spTree>
    <p:extLst>
      <p:ext uri="{BB962C8B-B14F-4D97-AF65-F5344CB8AC3E}">
        <p14:creationId xmlns:p14="http://schemas.microsoft.com/office/powerpoint/2010/main" val="51129717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pic>
        <p:nvPicPr>
          <p:cNvPr id="6" name="Picture 5" descr="iStock_000053938716_Large.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9144000" cy="5160433"/>
          </a:xfrm>
          <a:prstGeom prst="rect">
            <a:avLst/>
          </a:prstGeom>
        </p:spPr>
      </p:pic>
      <p:sp>
        <p:nvSpPr>
          <p:cNvPr id="10" name="Rectangle 9"/>
          <p:cNvSpPr/>
          <p:nvPr userDrawn="1"/>
        </p:nvSpPr>
        <p:spPr>
          <a:xfrm>
            <a:off x="0" y="18521"/>
            <a:ext cx="9144000" cy="5141913"/>
          </a:xfrm>
          <a:prstGeom prst="rect">
            <a:avLst/>
          </a:prstGeom>
          <a:gradFill flip="none" rotWithShape="1">
            <a:gsLst>
              <a:gs pos="0">
                <a:schemeClr val="accent1">
                  <a:alpha val="0"/>
                </a:schemeClr>
              </a:gs>
              <a:gs pos="100000">
                <a:schemeClr val="accent1">
                  <a:alpha val="74000"/>
                </a:schemeClr>
              </a:gs>
            </a:gsLst>
            <a:path path="circle">
              <a:fillToRect l="100000" t="100000"/>
            </a:path>
            <a:tileRect r="-100000" b="-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boto Regular"/>
            </a:endParaRPr>
          </a:p>
        </p:txBody>
      </p:sp>
      <p:sp>
        <p:nvSpPr>
          <p:cNvPr id="11" name="Oval 10"/>
          <p:cNvSpPr/>
          <p:nvPr userDrawn="1"/>
        </p:nvSpPr>
        <p:spPr>
          <a:xfrm>
            <a:off x="8738490" y="4749280"/>
            <a:ext cx="354994" cy="354994"/>
          </a:xfrm>
          <a:prstGeom prst="ellipse">
            <a:avLst/>
          </a:prstGeom>
          <a:solidFill>
            <a:srgbClr val="3196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FF0000"/>
              </a:solidFill>
            </a:endParaRPr>
          </a:p>
        </p:txBody>
      </p:sp>
      <p:sp>
        <p:nvSpPr>
          <p:cNvPr id="12" name="Slide Number Placeholder 5"/>
          <p:cNvSpPr txBox="1">
            <a:spLocks/>
          </p:cNvSpPr>
          <p:nvPr userDrawn="1"/>
        </p:nvSpPr>
        <p:spPr>
          <a:xfrm>
            <a:off x="8679587" y="4624670"/>
            <a:ext cx="467110" cy="57460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defPPr>
              <a:defRPr lang="en-US"/>
            </a:defPPr>
            <a:lvl1pPr algn="ctr" eaLnBrk="0" hangingPunct="0">
              <a:lnSpc>
                <a:spcPct val="150000"/>
              </a:lnSpc>
              <a:spcBef>
                <a:spcPct val="20000"/>
              </a:spcBef>
              <a:buFont typeface="Arial" pitchFamily="-102" charset="0"/>
              <a:buNone/>
              <a:defRPr sz="1800" b="0">
                <a:solidFill>
                  <a:srgbClr val="5EE037"/>
                </a:solidFill>
                <a:latin typeface="Roboto Slab Light"/>
                <a:ea typeface="ＭＳ Ｐゴシック" pitchFamily="-84" charset="-128"/>
                <a:cs typeface="Roboto Slab Light"/>
              </a:defRPr>
            </a:lvl1pPr>
          </a:lstStyle>
          <a:p>
            <a:pPr lvl="0"/>
            <a:fld id="{01F3207B-6AD8-464C-A1CA-01860377513A}" type="slidenum">
              <a:rPr lang="en-US" sz="1200" b="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lvl="0"/>
              <a:t>‹#›</a:t>
            </a:fld>
            <a:endParaRPr lang="en-US" sz="1200" b="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Title 1"/>
          <p:cNvSpPr>
            <a:spLocks noGrp="1"/>
          </p:cNvSpPr>
          <p:nvPr>
            <p:ph type="title"/>
          </p:nvPr>
        </p:nvSpPr>
        <p:spPr>
          <a:xfrm>
            <a:off x="846667" y="126670"/>
            <a:ext cx="7833993" cy="651272"/>
          </a:xfrm>
          <a:noFill/>
        </p:spPr>
        <p:txBody>
          <a:bodyPr>
            <a:normAutofit/>
          </a:bodyPr>
          <a:lstStyle>
            <a:lvl1pPr algn="l">
              <a:defRPr sz="2000" b="1">
                <a:solidFill>
                  <a:schemeClr val="bg1"/>
                </a:solidFill>
              </a:defRPr>
            </a:lvl1pPr>
          </a:lstStyle>
          <a:p>
            <a:r>
              <a:rPr lang="en-US" smtClean="0"/>
              <a:t>Click to edit Master title style</a:t>
            </a:r>
            <a:endParaRPr lang="en-US" dirty="0"/>
          </a:p>
        </p:txBody>
      </p:sp>
      <p:pic>
        <p:nvPicPr>
          <p:cNvPr id="13" name="Picture 12" descr="icon_saama.png"/>
          <p:cNvPicPr>
            <a:picLocks noChangeAspect="1"/>
          </p:cNvPicPr>
          <p:nvPr userDrawn="1"/>
        </p:nvPicPr>
        <p:blipFill>
          <a:blip r:embed="rId3"/>
          <a:stretch>
            <a:fillRect/>
          </a:stretch>
        </p:blipFill>
        <p:spPr>
          <a:xfrm>
            <a:off x="191654" y="175517"/>
            <a:ext cx="553577" cy="553577"/>
          </a:xfrm>
          <a:prstGeom prst="rect">
            <a:avLst/>
          </a:prstGeom>
        </p:spPr>
      </p:pic>
      <p:sp>
        <p:nvSpPr>
          <p:cNvPr id="2" name="Footer Placeholder 1"/>
          <p:cNvSpPr>
            <a:spLocks noGrp="1"/>
          </p:cNvSpPr>
          <p:nvPr>
            <p:ph type="ftr" sz="quarter" idx="10"/>
          </p:nvPr>
        </p:nvSpPr>
        <p:spPr/>
        <p:txBody>
          <a:bodyPr/>
          <a:lstStyle/>
          <a:p>
            <a:pPr algn="l" fontAlgn="auto">
              <a:spcBef>
                <a:spcPts val="0"/>
              </a:spcBef>
              <a:spcAft>
                <a:spcPts val="0"/>
              </a:spcAft>
            </a:pPr>
            <a:r>
              <a:rPr lang="en-US" sz="800" dirty="0" smtClean="0">
                <a:solidFill>
                  <a:srgbClr val="FFFFFF"/>
                </a:solidFill>
                <a:latin typeface="Open Sans" panose="020B0606030504020204" pitchFamily="34" charset="0"/>
                <a:ea typeface="Open Sans" panose="020B0606030504020204" pitchFamily="34" charset="0"/>
                <a:cs typeface="Open Sans" panose="020B0606030504020204" pitchFamily="34" charset="0"/>
              </a:rPr>
              <a:t>Copyright © 2018, </a:t>
            </a:r>
            <a:r>
              <a:rPr lang="en-US" sz="800" dirty="0" err="1" smtClean="0">
                <a:solidFill>
                  <a:srgbClr val="FFFFFF"/>
                </a:solidFill>
                <a:latin typeface="Open Sans" panose="020B0606030504020204" pitchFamily="34" charset="0"/>
                <a:ea typeface="Open Sans" panose="020B0606030504020204" pitchFamily="34" charset="0"/>
                <a:cs typeface="Open Sans" panose="020B0606030504020204" pitchFamily="34" charset="0"/>
              </a:rPr>
              <a:t>Saama</a:t>
            </a:r>
            <a:r>
              <a:rPr lang="en-US" sz="800" dirty="0" smtClean="0">
                <a:solidFill>
                  <a:srgbClr val="FFFFFF"/>
                </a:solidFill>
                <a:latin typeface="Open Sans" panose="020B0606030504020204" pitchFamily="34" charset="0"/>
                <a:ea typeface="Open Sans" panose="020B0606030504020204" pitchFamily="34" charset="0"/>
                <a:cs typeface="Open Sans" panose="020B0606030504020204" pitchFamily="34" charset="0"/>
              </a:rPr>
              <a:t> Technologies | Confidential</a:t>
            </a:r>
          </a:p>
        </p:txBody>
      </p:sp>
    </p:spTree>
    <p:extLst>
      <p:ext uri="{BB962C8B-B14F-4D97-AF65-F5344CB8AC3E}">
        <p14:creationId xmlns:p14="http://schemas.microsoft.com/office/powerpoint/2010/main" val="157844828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2" name="Picture 11" descr="iStock_000019608162_Full.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98" y="8467"/>
            <a:ext cx="9144000" cy="5143500"/>
          </a:xfrm>
          <a:prstGeom prst="rect">
            <a:avLst/>
          </a:prstGeom>
        </p:spPr>
      </p:pic>
      <p:sp>
        <p:nvSpPr>
          <p:cNvPr id="13" name="Rectangle 12"/>
          <p:cNvSpPr/>
          <p:nvPr userDrawn="1"/>
        </p:nvSpPr>
        <p:spPr>
          <a:xfrm>
            <a:off x="0" y="-1"/>
            <a:ext cx="9164014" cy="5151967"/>
          </a:xfrm>
          <a:prstGeom prst="rect">
            <a:avLst/>
          </a:prstGeom>
          <a:solidFill>
            <a:schemeClr val="accent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boto Regular"/>
            </a:endParaRPr>
          </a:p>
        </p:txBody>
      </p:sp>
      <p:sp>
        <p:nvSpPr>
          <p:cNvPr id="14" name="Rectangle 13"/>
          <p:cNvSpPr/>
          <p:nvPr userDrawn="1"/>
        </p:nvSpPr>
        <p:spPr>
          <a:xfrm>
            <a:off x="0" y="8467"/>
            <a:ext cx="9164014" cy="5135033"/>
          </a:xfrm>
          <a:prstGeom prst="rect">
            <a:avLst/>
          </a:prstGeom>
          <a:gradFill flip="none" rotWithShape="1">
            <a:gsLst>
              <a:gs pos="27000">
                <a:schemeClr val="accent2">
                  <a:alpha val="0"/>
                </a:schemeClr>
              </a:gs>
              <a:gs pos="100000">
                <a:schemeClr val="accent1">
                  <a:alpha val="78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boto Regular"/>
            </a:endParaRPr>
          </a:p>
        </p:txBody>
      </p:sp>
      <p:sp>
        <p:nvSpPr>
          <p:cNvPr id="2" name="Title 1"/>
          <p:cNvSpPr>
            <a:spLocks noGrp="1"/>
          </p:cNvSpPr>
          <p:nvPr>
            <p:ph type="title"/>
          </p:nvPr>
        </p:nvSpPr>
        <p:spPr>
          <a:xfrm>
            <a:off x="846667" y="126670"/>
            <a:ext cx="7833993" cy="651272"/>
          </a:xfrm>
          <a:noFill/>
        </p:spPr>
        <p:txBody>
          <a:bodyPr>
            <a:normAutofit/>
          </a:bodyPr>
          <a:lstStyle>
            <a:lvl1pPr algn="l">
              <a:defRPr sz="2000" b="1">
                <a:solidFill>
                  <a:schemeClr val="bg1"/>
                </a:solidFill>
              </a:defRPr>
            </a:lvl1pPr>
          </a:lstStyle>
          <a:p>
            <a:r>
              <a:rPr lang="en-US" smtClean="0"/>
              <a:t>Click to edit Master title style</a:t>
            </a:r>
            <a:endParaRPr lang="en-US" dirty="0"/>
          </a:p>
        </p:txBody>
      </p:sp>
      <p:pic>
        <p:nvPicPr>
          <p:cNvPr id="9" name="Picture 8" descr="icon_saama.png"/>
          <p:cNvPicPr>
            <a:picLocks noChangeAspect="1"/>
          </p:cNvPicPr>
          <p:nvPr userDrawn="1"/>
        </p:nvPicPr>
        <p:blipFill>
          <a:blip r:embed="rId3"/>
          <a:stretch>
            <a:fillRect/>
          </a:stretch>
        </p:blipFill>
        <p:spPr>
          <a:xfrm>
            <a:off x="191654" y="175517"/>
            <a:ext cx="553577" cy="553577"/>
          </a:xfrm>
          <a:prstGeom prst="rect">
            <a:avLst/>
          </a:prstGeom>
        </p:spPr>
      </p:pic>
      <p:sp>
        <p:nvSpPr>
          <p:cNvPr id="10" name="Oval 9"/>
          <p:cNvSpPr/>
          <p:nvPr userDrawn="1"/>
        </p:nvSpPr>
        <p:spPr>
          <a:xfrm>
            <a:off x="8738490" y="4749280"/>
            <a:ext cx="354994" cy="354994"/>
          </a:xfrm>
          <a:prstGeom prst="ellipse">
            <a:avLst/>
          </a:prstGeom>
          <a:solidFill>
            <a:srgbClr val="3196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Slide Number Placeholder 5"/>
          <p:cNvSpPr txBox="1">
            <a:spLocks/>
          </p:cNvSpPr>
          <p:nvPr userDrawn="1"/>
        </p:nvSpPr>
        <p:spPr>
          <a:xfrm>
            <a:off x="8679587" y="4624670"/>
            <a:ext cx="467110" cy="57460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defPPr>
              <a:defRPr lang="en-US"/>
            </a:defPPr>
            <a:lvl1pPr algn="ctr" eaLnBrk="0" hangingPunct="0">
              <a:lnSpc>
                <a:spcPct val="150000"/>
              </a:lnSpc>
              <a:spcBef>
                <a:spcPct val="20000"/>
              </a:spcBef>
              <a:buFont typeface="Arial" pitchFamily="-102" charset="0"/>
              <a:buNone/>
              <a:defRPr sz="1800" b="0">
                <a:solidFill>
                  <a:srgbClr val="5EE037"/>
                </a:solidFill>
                <a:latin typeface="Roboto Slab Light"/>
                <a:ea typeface="ＭＳ Ｐゴシック" pitchFamily="-84" charset="-128"/>
                <a:cs typeface="Roboto Slab Light"/>
              </a:defRPr>
            </a:lvl1pPr>
          </a:lstStyle>
          <a:p>
            <a:pPr lvl="0"/>
            <a:fld id="{01F3207B-6AD8-464C-A1CA-01860377513A}" type="slidenum">
              <a:rPr lang="en-US" sz="1200" b="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lvl="0"/>
              <a:t>‹#›</a:t>
            </a:fld>
            <a:endParaRPr lang="en-US" sz="1200" b="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Footer Placeholder 2"/>
          <p:cNvSpPr>
            <a:spLocks noGrp="1"/>
          </p:cNvSpPr>
          <p:nvPr>
            <p:ph type="ftr" sz="quarter" idx="10"/>
          </p:nvPr>
        </p:nvSpPr>
        <p:spPr/>
        <p:txBody>
          <a:bodyPr/>
          <a:lstStyle/>
          <a:p>
            <a:pPr algn="l" fontAlgn="auto">
              <a:spcBef>
                <a:spcPts val="0"/>
              </a:spcBef>
              <a:spcAft>
                <a:spcPts val="0"/>
              </a:spcAft>
            </a:pPr>
            <a:r>
              <a:rPr lang="en-US" sz="800" dirty="0" smtClean="0">
                <a:solidFill>
                  <a:srgbClr val="FFFFFF"/>
                </a:solidFill>
                <a:latin typeface="Open Sans" panose="020B0606030504020204" pitchFamily="34" charset="0"/>
                <a:ea typeface="Open Sans" panose="020B0606030504020204" pitchFamily="34" charset="0"/>
                <a:cs typeface="Open Sans" panose="020B0606030504020204" pitchFamily="34" charset="0"/>
              </a:rPr>
              <a:t>Copyright © 2018, </a:t>
            </a:r>
            <a:r>
              <a:rPr lang="en-US" sz="800" dirty="0" err="1" smtClean="0">
                <a:solidFill>
                  <a:srgbClr val="FFFFFF"/>
                </a:solidFill>
                <a:latin typeface="Open Sans" panose="020B0606030504020204" pitchFamily="34" charset="0"/>
                <a:ea typeface="Open Sans" panose="020B0606030504020204" pitchFamily="34" charset="0"/>
                <a:cs typeface="Open Sans" panose="020B0606030504020204" pitchFamily="34" charset="0"/>
              </a:rPr>
              <a:t>Saama</a:t>
            </a:r>
            <a:r>
              <a:rPr lang="en-US" sz="800" dirty="0" smtClean="0">
                <a:solidFill>
                  <a:srgbClr val="FFFFFF"/>
                </a:solidFill>
                <a:latin typeface="Open Sans" panose="020B0606030504020204" pitchFamily="34" charset="0"/>
                <a:ea typeface="Open Sans" panose="020B0606030504020204" pitchFamily="34" charset="0"/>
                <a:cs typeface="Open Sans" panose="020B0606030504020204" pitchFamily="34" charset="0"/>
              </a:rPr>
              <a:t> Technologies | Confidential</a:t>
            </a:r>
          </a:p>
        </p:txBody>
      </p:sp>
    </p:spTree>
    <p:extLst>
      <p:ext uri="{BB962C8B-B14F-4D97-AF65-F5344CB8AC3E}">
        <p14:creationId xmlns:p14="http://schemas.microsoft.com/office/powerpoint/2010/main" val="365236913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15" name="Picture 14" descr="54576386_thumbnail.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6" name="Rectangle 15"/>
          <p:cNvSpPr/>
          <p:nvPr userDrawn="1"/>
        </p:nvSpPr>
        <p:spPr>
          <a:xfrm>
            <a:off x="0" y="18521"/>
            <a:ext cx="9144000" cy="5141913"/>
          </a:xfrm>
          <a:prstGeom prst="rect">
            <a:avLst/>
          </a:prstGeom>
          <a:gradFill flip="none" rotWithShape="1">
            <a:gsLst>
              <a:gs pos="0">
                <a:schemeClr val="accent1">
                  <a:alpha val="0"/>
                </a:schemeClr>
              </a:gs>
              <a:gs pos="100000">
                <a:schemeClr val="accent1">
                  <a:alpha val="74000"/>
                </a:schemeClr>
              </a:gs>
            </a:gsLst>
            <a:path path="circle">
              <a:fillToRect l="100000" t="100000"/>
            </a:path>
            <a:tileRect r="-100000" b="-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boto Regular"/>
            </a:endParaRPr>
          </a:p>
        </p:txBody>
      </p:sp>
      <p:sp>
        <p:nvSpPr>
          <p:cNvPr id="17" name="Rectangle 16"/>
          <p:cNvSpPr/>
          <p:nvPr userDrawn="1"/>
        </p:nvSpPr>
        <p:spPr>
          <a:xfrm rot="10800000">
            <a:off x="10741" y="0"/>
            <a:ext cx="9144000" cy="5141913"/>
          </a:xfrm>
          <a:prstGeom prst="rect">
            <a:avLst/>
          </a:prstGeom>
          <a:gradFill flip="none" rotWithShape="1">
            <a:gsLst>
              <a:gs pos="0">
                <a:schemeClr val="accent1">
                  <a:alpha val="0"/>
                </a:schemeClr>
              </a:gs>
              <a:gs pos="100000">
                <a:schemeClr val="accent1">
                  <a:alpha val="74000"/>
                </a:schemeClr>
              </a:gs>
            </a:gsLst>
            <a:path path="circle">
              <a:fillToRect l="100000" t="100000"/>
            </a:path>
            <a:tileRect r="-100000" b="-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boto Regular"/>
            </a:endParaRPr>
          </a:p>
        </p:txBody>
      </p:sp>
      <p:sp>
        <p:nvSpPr>
          <p:cNvPr id="2" name="Title 1"/>
          <p:cNvSpPr>
            <a:spLocks noGrp="1"/>
          </p:cNvSpPr>
          <p:nvPr>
            <p:ph type="title"/>
          </p:nvPr>
        </p:nvSpPr>
        <p:spPr>
          <a:xfrm>
            <a:off x="846667" y="126670"/>
            <a:ext cx="7833993" cy="651272"/>
          </a:xfrm>
          <a:noFill/>
        </p:spPr>
        <p:txBody>
          <a:bodyPr>
            <a:normAutofit/>
          </a:bodyPr>
          <a:lstStyle>
            <a:lvl1pPr algn="l">
              <a:defRPr sz="2000" b="1">
                <a:solidFill>
                  <a:schemeClr val="bg1"/>
                </a:solidFill>
              </a:defRPr>
            </a:lvl1pPr>
          </a:lstStyle>
          <a:p>
            <a:r>
              <a:rPr lang="en-US" smtClean="0"/>
              <a:t>Click to edit Master title style</a:t>
            </a:r>
            <a:endParaRPr lang="en-US" dirty="0"/>
          </a:p>
        </p:txBody>
      </p:sp>
      <p:pic>
        <p:nvPicPr>
          <p:cNvPr id="9" name="Picture 8" descr="icon_saama.png"/>
          <p:cNvPicPr>
            <a:picLocks noChangeAspect="1"/>
          </p:cNvPicPr>
          <p:nvPr userDrawn="1"/>
        </p:nvPicPr>
        <p:blipFill>
          <a:blip r:embed="rId3"/>
          <a:stretch>
            <a:fillRect/>
          </a:stretch>
        </p:blipFill>
        <p:spPr>
          <a:xfrm>
            <a:off x="191654" y="175517"/>
            <a:ext cx="553577" cy="553577"/>
          </a:xfrm>
          <a:prstGeom prst="rect">
            <a:avLst/>
          </a:prstGeom>
        </p:spPr>
      </p:pic>
      <p:sp>
        <p:nvSpPr>
          <p:cNvPr id="10" name="Oval 9"/>
          <p:cNvSpPr/>
          <p:nvPr userDrawn="1"/>
        </p:nvSpPr>
        <p:spPr>
          <a:xfrm>
            <a:off x="8738490" y="4749280"/>
            <a:ext cx="354994" cy="354994"/>
          </a:xfrm>
          <a:prstGeom prst="ellipse">
            <a:avLst/>
          </a:prstGeom>
          <a:solidFill>
            <a:srgbClr val="3196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Slide Number Placeholder 5"/>
          <p:cNvSpPr txBox="1">
            <a:spLocks/>
          </p:cNvSpPr>
          <p:nvPr userDrawn="1"/>
        </p:nvSpPr>
        <p:spPr>
          <a:xfrm>
            <a:off x="8679587" y="4624670"/>
            <a:ext cx="467110" cy="57460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defPPr>
              <a:defRPr lang="en-US"/>
            </a:defPPr>
            <a:lvl1pPr algn="ctr" eaLnBrk="0" hangingPunct="0">
              <a:lnSpc>
                <a:spcPct val="150000"/>
              </a:lnSpc>
              <a:spcBef>
                <a:spcPct val="20000"/>
              </a:spcBef>
              <a:buFont typeface="Arial" pitchFamily="-102" charset="0"/>
              <a:buNone/>
              <a:defRPr sz="1800" b="0">
                <a:solidFill>
                  <a:srgbClr val="5EE037"/>
                </a:solidFill>
                <a:latin typeface="Roboto Slab Light"/>
                <a:ea typeface="ＭＳ Ｐゴシック" pitchFamily="-84" charset="-128"/>
                <a:cs typeface="Roboto Slab Light"/>
              </a:defRPr>
            </a:lvl1pPr>
          </a:lstStyle>
          <a:p>
            <a:pPr lvl="0"/>
            <a:fld id="{01F3207B-6AD8-464C-A1CA-01860377513A}" type="slidenum">
              <a:rPr lang="en-US" sz="1200" b="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lvl="0"/>
              <a:t>‹#›</a:t>
            </a:fld>
            <a:endParaRPr lang="en-US" sz="1200" b="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Footer Placeholder 2"/>
          <p:cNvSpPr>
            <a:spLocks noGrp="1"/>
          </p:cNvSpPr>
          <p:nvPr>
            <p:ph type="ftr" sz="quarter" idx="10"/>
          </p:nvPr>
        </p:nvSpPr>
        <p:spPr/>
        <p:txBody>
          <a:bodyPr/>
          <a:lstStyle/>
          <a:p>
            <a:pPr algn="l" fontAlgn="auto">
              <a:spcBef>
                <a:spcPts val="0"/>
              </a:spcBef>
              <a:spcAft>
                <a:spcPts val="0"/>
              </a:spcAft>
            </a:pPr>
            <a:r>
              <a:rPr lang="en-US" sz="800" dirty="0" smtClean="0">
                <a:solidFill>
                  <a:srgbClr val="FFFFFF"/>
                </a:solidFill>
                <a:latin typeface="Open Sans" panose="020B0606030504020204" pitchFamily="34" charset="0"/>
                <a:ea typeface="Open Sans" panose="020B0606030504020204" pitchFamily="34" charset="0"/>
                <a:cs typeface="Open Sans" panose="020B0606030504020204" pitchFamily="34" charset="0"/>
              </a:rPr>
              <a:t>Copyright © 2018, </a:t>
            </a:r>
            <a:r>
              <a:rPr lang="en-US" sz="800" dirty="0" err="1" smtClean="0">
                <a:solidFill>
                  <a:srgbClr val="FFFFFF"/>
                </a:solidFill>
                <a:latin typeface="Open Sans" panose="020B0606030504020204" pitchFamily="34" charset="0"/>
                <a:ea typeface="Open Sans" panose="020B0606030504020204" pitchFamily="34" charset="0"/>
                <a:cs typeface="Open Sans" panose="020B0606030504020204" pitchFamily="34" charset="0"/>
              </a:rPr>
              <a:t>Saama</a:t>
            </a:r>
            <a:r>
              <a:rPr lang="en-US" sz="800" dirty="0" smtClean="0">
                <a:solidFill>
                  <a:srgbClr val="FFFFFF"/>
                </a:solidFill>
                <a:latin typeface="Open Sans" panose="020B0606030504020204" pitchFamily="34" charset="0"/>
                <a:ea typeface="Open Sans" panose="020B0606030504020204" pitchFamily="34" charset="0"/>
                <a:cs typeface="Open Sans" panose="020B0606030504020204" pitchFamily="34" charset="0"/>
              </a:rPr>
              <a:t> Technologies | Confidential</a:t>
            </a:r>
          </a:p>
        </p:txBody>
      </p:sp>
    </p:spTree>
    <p:extLst>
      <p:ext uri="{BB962C8B-B14F-4D97-AF65-F5344CB8AC3E}">
        <p14:creationId xmlns:p14="http://schemas.microsoft.com/office/powerpoint/2010/main" val="218711790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algn="l" fontAlgn="auto">
              <a:spcBef>
                <a:spcPts val="0"/>
              </a:spcBef>
              <a:spcAft>
                <a:spcPts val="0"/>
              </a:spcAft>
            </a:pPr>
            <a:r>
              <a:rPr lang="en-US" sz="800" dirty="0" smtClean="0">
                <a:solidFill>
                  <a:srgbClr val="FFFFFF"/>
                </a:solidFill>
                <a:latin typeface="Open Sans" panose="020B0606030504020204" pitchFamily="34" charset="0"/>
                <a:ea typeface="Open Sans" panose="020B0606030504020204" pitchFamily="34" charset="0"/>
                <a:cs typeface="Open Sans" panose="020B0606030504020204" pitchFamily="34" charset="0"/>
              </a:rPr>
              <a:t>Copyright © 2018, </a:t>
            </a:r>
            <a:r>
              <a:rPr lang="en-US" sz="800" dirty="0" err="1" smtClean="0">
                <a:solidFill>
                  <a:srgbClr val="FFFFFF"/>
                </a:solidFill>
                <a:latin typeface="Open Sans" panose="020B0606030504020204" pitchFamily="34" charset="0"/>
                <a:ea typeface="Open Sans" panose="020B0606030504020204" pitchFamily="34" charset="0"/>
                <a:cs typeface="Open Sans" panose="020B0606030504020204" pitchFamily="34" charset="0"/>
              </a:rPr>
              <a:t>Saama</a:t>
            </a:r>
            <a:r>
              <a:rPr lang="en-US" sz="800" dirty="0" smtClean="0">
                <a:solidFill>
                  <a:srgbClr val="FFFFFF"/>
                </a:solidFill>
                <a:latin typeface="Open Sans" panose="020B0606030504020204" pitchFamily="34" charset="0"/>
                <a:ea typeface="Open Sans" panose="020B0606030504020204" pitchFamily="34" charset="0"/>
                <a:cs typeface="Open Sans" panose="020B0606030504020204" pitchFamily="34" charset="0"/>
              </a:rPr>
              <a:t> Technologies | Confidential</a:t>
            </a:r>
          </a:p>
        </p:txBody>
      </p:sp>
    </p:spTree>
    <p:extLst>
      <p:ext uri="{BB962C8B-B14F-4D97-AF65-F5344CB8AC3E}">
        <p14:creationId xmlns:p14="http://schemas.microsoft.com/office/powerpoint/2010/main" val="249216682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ustom Layout">
    <p:bg>
      <p:bgPr>
        <a:solidFill>
          <a:schemeClr val="tx1"/>
        </a:solidFill>
        <a:effectLst/>
      </p:bgPr>
    </p:bg>
    <p:spTree>
      <p:nvGrpSpPr>
        <p:cNvPr id="1" name=""/>
        <p:cNvGrpSpPr/>
        <p:nvPr/>
      </p:nvGrpSpPr>
      <p:grpSpPr>
        <a:xfrm>
          <a:off x="0" y="0"/>
          <a:ext cx="0" cy="0"/>
          <a:chOff x="0" y="0"/>
          <a:chExt cx="0" cy="0"/>
        </a:xfrm>
      </p:grpSpPr>
      <p:pic>
        <p:nvPicPr>
          <p:cNvPr id="8" name="Picture 7" descr="54576386_thumbnail.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0" name="Rectangle 9"/>
          <p:cNvSpPr/>
          <p:nvPr userDrawn="1"/>
        </p:nvSpPr>
        <p:spPr>
          <a:xfrm>
            <a:off x="0" y="18521"/>
            <a:ext cx="9144000" cy="5141913"/>
          </a:xfrm>
          <a:prstGeom prst="rect">
            <a:avLst/>
          </a:prstGeom>
          <a:gradFill flip="none" rotWithShape="1">
            <a:gsLst>
              <a:gs pos="0">
                <a:schemeClr val="accent1">
                  <a:alpha val="0"/>
                </a:schemeClr>
              </a:gs>
              <a:gs pos="100000">
                <a:schemeClr val="accent1">
                  <a:alpha val="74000"/>
                </a:schemeClr>
              </a:gs>
            </a:gsLst>
            <a:path path="circle">
              <a:fillToRect l="100000" t="100000"/>
            </a:path>
            <a:tileRect r="-100000" b="-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boto Regular"/>
            </a:endParaRPr>
          </a:p>
        </p:txBody>
      </p:sp>
      <p:sp>
        <p:nvSpPr>
          <p:cNvPr id="11" name="Rectangle 10"/>
          <p:cNvSpPr/>
          <p:nvPr userDrawn="1"/>
        </p:nvSpPr>
        <p:spPr>
          <a:xfrm rot="10800000">
            <a:off x="10741" y="0"/>
            <a:ext cx="9144000" cy="5141913"/>
          </a:xfrm>
          <a:prstGeom prst="rect">
            <a:avLst/>
          </a:prstGeom>
          <a:gradFill flip="none" rotWithShape="1">
            <a:gsLst>
              <a:gs pos="0">
                <a:schemeClr val="accent1">
                  <a:alpha val="0"/>
                </a:schemeClr>
              </a:gs>
              <a:gs pos="100000">
                <a:schemeClr val="accent1">
                  <a:alpha val="74000"/>
                </a:schemeClr>
              </a:gs>
            </a:gsLst>
            <a:path path="circle">
              <a:fillToRect l="100000" t="100000"/>
            </a:path>
            <a:tileRect r="-100000" b="-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boto Regular"/>
            </a:endParaRPr>
          </a:p>
        </p:txBody>
      </p:sp>
      <p:sp>
        <p:nvSpPr>
          <p:cNvPr id="9" name="Rectangle 8"/>
          <p:cNvSpPr/>
          <p:nvPr userDrawn="1"/>
        </p:nvSpPr>
        <p:spPr>
          <a:xfrm>
            <a:off x="4582741" y="0"/>
            <a:ext cx="4587957"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6" name="Picture 5" descr="saama_color.png"/>
          <p:cNvPicPr>
            <a:picLocks noChangeAspect="1"/>
          </p:cNvPicPr>
          <p:nvPr userDrawn="1"/>
        </p:nvPicPr>
        <p:blipFill>
          <a:blip r:embed="rId3"/>
          <a:stretch>
            <a:fillRect/>
          </a:stretch>
        </p:blipFill>
        <p:spPr>
          <a:xfrm>
            <a:off x="4856148" y="1545578"/>
            <a:ext cx="3681716" cy="1472686"/>
          </a:xfrm>
          <a:prstGeom prst="rect">
            <a:avLst/>
          </a:prstGeom>
        </p:spPr>
      </p:pic>
      <p:pic>
        <p:nvPicPr>
          <p:cNvPr id="7" name="Picture 6" descr="icon_saama.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55448" y="305447"/>
            <a:ext cx="638951" cy="638951"/>
          </a:xfrm>
          <a:prstGeom prst="rect">
            <a:avLst/>
          </a:prstGeom>
        </p:spPr>
      </p:pic>
      <p:sp>
        <p:nvSpPr>
          <p:cNvPr id="12" name="Oval 11"/>
          <p:cNvSpPr/>
          <p:nvPr userDrawn="1"/>
        </p:nvSpPr>
        <p:spPr>
          <a:xfrm>
            <a:off x="8738490" y="4749280"/>
            <a:ext cx="354994" cy="354994"/>
          </a:xfrm>
          <a:prstGeom prst="ellipse">
            <a:avLst/>
          </a:prstGeom>
          <a:solidFill>
            <a:srgbClr val="3196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FF0000"/>
              </a:solidFill>
            </a:endParaRPr>
          </a:p>
        </p:txBody>
      </p:sp>
      <p:sp>
        <p:nvSpPr>
          <p:cNvPr id="13" name="Slide Number Placeholder 5"/>
          <p:cNvSpPr txBox="1">
            <a:spLocks/>
          </p:cNvSpPr>
          <p:nvPr userDrawn="1"/>
        </p:nvSpPr>
        <p:spPr>
          <a:xfrm>
            <a:off x="8679587" y="4624670"/>
            <a:ext cx="467110" cy="57460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defPPr>
              <a:defRPr lang="en-US"/>
            </a:defPPr>
            <a:lvl1pPr algn="ctr" eaLnBrk="0" hangingPunct="0">
              <a:lnSpc>
                <a:spcPct val="150000"/>
              </a:lnSpc>
              <a:spcBef>
                <a:spcPct val="20000"/>
              </a:spcBef>
              <a:buFont typeface="Arial" pitchFamily="-102" charset="0"/>
              <a:buNone/>
              <a:defRPr sz="1800" b="0">
                <a:solidFill>
                  <a:srgbClr val="5EE037"/>
                </a:solidFill>
                <a:latin typeface="Roboto Slab Light"/>
                <a:ea typeface="ＭＳ Ｐゴシック" pitchFamily="-84" charset="-128"/>
                <a:cs typeface="Roboto Slab Light"/>
              </a:defRPr>
            </a:lvl1pPr>
          </a:lstStyle>
          <a:p>
            <a:pPr lvl="0"/>
            <a:fld id="{01F3207B-6AD8-464C-A1CA-01860377513A}" type="slidenum">
              <a:rPr lang="en-US" sz="1200" b="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lvl="0"/>
              <a:t>‹#›</a:t>
            </a:fld>
            <a:endParaRPr lang="en-US" sz="12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255140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descr="HiRes.jpg"/>
          <p:cNvPicPr>
            <a:picLocks noChangeAspect="1"/>
          </p:cNvPicPr>
          <p:nvPr userDrawn="1"/>
        </p:nvPicPr>
        <p:blipFill rotWithShape="1">
          <a:blip r:embed="rId2" cstate="print">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2" y="-1"/>
            <a:ext cx="9182101" cy="5143501"/>
          </a:xfrm>
          <a:prstGeom prst="rect">
            <a:avLst/>
          </a:prstGeom>
        </p:spPr>
      </p:pic>
      <p:sp>
        <p:nvSpPr>
          <p:cNvPr id="6" name="Rectangle 5"/>
          <p:cNvSpPr/>
          <p:nvPr userDrawn="1"/>
        </p:nvSpPr>
        <p:spPr>
          <a:xfrm>
            <a:off x="3416" y="-1"/>
            <a:ext cx="9178687" cy="5157354"/>
          </a:xfrm>
          <a:prstGeom prst="rect">
            <a:avLst/>
          </a:prstGeom>
          <a:solidFill>
            <a:srgbClr val="354047">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boto Regular"/>
            </a:endParaRP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36595" y="1661831"/>
            <a:ext cx="5112327" cy="1819836"/>
          </a:xfrm>
          <a:prstGeom prst="rect">
            <a:avLst/>
          </a:prstGeom>
        </p:spPr>
      </p:pic>
    </p:spTree>
    <p:extLst>
      <p:ext uri="{BB962C8B-B14F-4D97-AF65-F5344CB8AC3E}">
        <p14:creationId xmlns:p14="http://schemas.microsoft.com/office/powerpoint/2010/main" val="375999196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46667" y="126670"/>
            <a:ext cx="7833993" cy="651272"/>
          </a:xfrm>
          <a:noFill/>
        </p:spPr>
        <p:txBody>
          <a:bodyPr>
            <a:normAutofit/>
          </a:bodyPr>
          <a:lstStyle>
            <a:lvl1pPr algn="l">
              <a:defRPr sz="200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46666" y="901700"/>
            <a:ext cx="7845921" cy="3798316"/>
          </a:xfrm>
        </p:spPr>
        <p:txBody>
          <a:bodyPr/>
          <a:lstStyle>
            <a:lvl1pPr marL="0" indent="0">
              <a:lnSpc>
                <a:spcPct val="100000"/>
              </a:lnSpc>
              <a:spcBef>
                <a:spcPts val="500"/>
              </a:spcBef>
              <a:spcAft>
                <a:spcPts val="500"/>
              </a:spcAft>
              <a:buNone/>
              <a:defRPr sz="1800" b="0"/>
            </a:lvl1pPr>
            <a:lvl2pPr marL="466344">
              <a:lnSpc>
                <a:spcPct val="100000"/>
              </a:lnSpc>
              <a:spcBef>
                <a:spcPts val="500"/>
              </a:spcBef>
              <a:spcAft>
                <a:spcPts val="500"/>
              </a:spcAft>
              <a:defRPr sz="1600"/>
            </a:lvl2pPr>
            <a:lvl3pPr>
              <a:spcBef>
                <a:spcPts val="500"/>
              </a:spcBef>
              <a:spcAft>
                <a:spcPts val="500"/>
              </a:spcAft>
              <a:defRPr sz="1400"/>
            </a:lvl3pPr>
            <a:lvl4pPr>
              <a:spcBef>
                <a:spcPts val="500"/>
              </a:spcBef>
              <a:spcAft>
                <a:spcPts val="500"/>
              </a:spcAft>
              <a:defRPr sz="1400">
                <a:latin typeface="Roboto Light" pitchFamily="2" charset="0"/>
                <a:ea typeface="Roboto Light" pitchFamily="2" charset="0"/>
              </a:defRPr>
            </a:lvl4pPr>
            <a:lvl5pPr>
              <a:spcBef>
                <a:spcPts val="500"/>
              </a:spcBef>
              <a:spcAft>
                <a:spcPts val="500"/>
              </a:spcAft>
              <a:defRPr sz="1400">
                <a:latin typeface="Roboto Light" pitchFamily="2" charset="0"/>
                <a:ea typeface="Roboto Light"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p:cNvSpPr>
            <a:spLocks noGrp="1"/>
          </p:cNvSpPr>
          <p:nvPr>
            <p:ph type="ftr" sz="quarter" idx="10"/>
          </p:nvPr>
        </p:nvSpPr>
        <p:spPr/>
        <p:txBody>
          <a:bodyPr/>
          <a:lstStyle/>
          <a:p>
            <a:pPr algn="l" fontAlgn="auto">
              <a:spcBef>
                <a:spcPts val="0"/>
              </a:spcBef>
              <a:spcAft>
                <a:spcPts val="0"/>
              </a:spcAft>
            </a:pPr>
            <a:r>
              <a:rPr lang="en-US" sz="800" dirty="0" smtClean="0">
                <a:solidFill>
                  <a:srgbClr val="FFFFFF"/>
                </a:solidFill>
                <a:latin typeface="Open Sans" panose="020B0606030504020204" pitchFamily="34" charset="0"/>
                <a:ea typeface="Open Sans" panose="020B0606030504020204" pitchFamily="34" charset="0"/>
                <a:cs typeface="Open Sans" panose="020B0606030504020204" pitchFamily="34" charset="0"/>
              </a:rPr>
              <a:t>Copyright © 2018, </a:t>
            </a:r>
            <a:r>
              <a:rPr lang="en-US" sz="800" dirty="0" err="1" smtClean="0">
                <a:solidFill>
                  <a:srgbClr val="FFFFFF"/>
                </a:solidFill>
                <a:latin typeface="Open Sans" panose="020B0606030504020204" pitchFamily="34" charset="0"/>
                <a:ea typeface="Open Sans" panose="020B0606030504020204" pitchFamily="34" charset="0"/>
                <a:cs typeface="Open Sans" panose="020B0606030504020204" pitchFamily="34" charset="0"/>
              </a:rPr>
              <a:t>Saama</a:t>
            </a:r>
            <a:r>
              <a:rPr lang="en-US" sz="800" dirty="0" smtClean="0">
                <a:solidFill>
                  <a:srgbClr val="FFFFFF"/>
                </a:solidFill>
                <a:latin typeface="Open Sans" panose="020B0606030504020204" pitchFamily="34" charset="0"/>
                <a:ea typeface="Open Sans" panose="020B0606030504020204" pitchFamily="34" charset="0"/>
                <a:cs typeface="Open Sans" panose="020B0606030504020204" pitchFamily="34" charset="0"/>
              </a:rPr>
              <a:t> Technologies | Confidential</a:t>
            </a:r>
          </a:p>
        </p:txBody>
      </p:sp>
    </p:spTree>
    <p:extLst>
      <p:ext uri="{BB962C8B-B14F-4D97-AF65-F5344CB8AC3E}">
        <p14:creationId xmlns:p14="http://schemas.microsoft.com/office/powerpoint/2010/main" val="11627230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46667" y="914400"/>
            <a:ext cx="3792473" cy="3785616"/>
          </a:xfrm>
        </p:spPr>
        <p:txBody>
          <a:bodyPr/>
          <a:lstStyle>
            <a:lvl1pPr>
              <a:spcBef>
                <a:spcPts val="500"/>
              </a:spcBef>
              <a:spcAft>
                <a:spcPts val="500"/>
              </a:spcAft>
              <a:defRPr/>
            </a:lvl1pPr>
            <a:lvl2pPr>
              <a:spcBef>
                <a:spcPts val="500"/>
              </a:spcBef>
              <a:spcAft>
                <a:spcPts val="500"/>
              </a:spcAft>
              <a:defRPr sz="1600"/>
            </a:lvl2pPr>
            <a:lvl3pPr>
              <a:spcBef>
                <a:spcPts val="500"/>
              </a:spcBef>
              <a:spcAft>
                <a:spcPts val="500"/>
              </a:spcAft>
              <a:defRPr sz="1400"/>
            </a:lvl3pPr>
            <a:lvl4pPr>
              <a:spcBef>
                <a:spcPts val="500"/>
              </a:spcBef>
              <a:spcAft>
                <a:spcPts val="500"/>
              </a:spcAft>
              <a:defRPr sz="1400">
                <a:latin typeface="Roboto Light" pitchFamily="2" charset="0"/>
                <a:ea typeface="Roboto Light" pitchFamily="2" charset="0"/>
              </a:defRPr>
            </a:lvl4pPr>
            <a:lvl5pPr>
              <a:spcBef>
                <a:spcPts val="500"/>
              </a:spcBef>
              <a:spcAft>
                <a:spcPts val="500"/>
              </a:spcAft>
              <a:defRPr sz="1400">
                <a:latin typeface="Roboto Light" pitchFamily="2" charset="0"/>
                <a:ea typeface="Roboto Light"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88187" y="914400"/>
            <a:ext cx="3792473" cy="3785616"/>
          </a:xfrm>
        </p:spPr>
        <p:txBody>
          <a:bodyPr/>
          <a:lstStyle>
            <a:lvl1pPr>
              <a:spcBef>
                <a:spcPts val="500"/>
              </a:spcBef>
              <a:spcAft>
                <a:spcPts val="500"/>
              </a:spcAft>
              <a:defRPr/>
            </a:lvl1pPr>
            <a:lvl2pPr>
              <a:spcBef>
                <a:spcPts val="500"/>
              </a:spcBef>
              <a:spcAft>
                <a:spcPts val="500"/>
              </a:spcAft>
              <a:defRPr sz="1600"/>
            </a:lvl2pPr>
            <a:lvl3pPr>
              <a:spcBef>
                <a:spcPts val="500"/>
              </a:spcBef>
              <a:spcAft>
                <a:spcPts val="500"/>
              </a:spcAft>
              <a:defRPr sz="1400"/>
            </a:lvl3pPr>
            <a:lvl4pPr>
              <a:spcBef>
                <a:spcPts val="500"/>
              </a:spcBef>
              <a:spcAft>
                <a:spcPts val="500"/>
              </a:spcAft>
              <a:defRPr sz="1400">
                <a:latin typeface="Roboto Light" pitchFamily="2" charset="0"/>
                <a:ea typeface="Roboto Light" pitchFamily="2" charset="0"/>
              </a:defRPr>
            </a:lvl4pPr>
            <a:lvl5pPr>
              <a:spcBef>
                <a:spcPts val="500"/>
              </a:spcBef>
              <a:spcAft>
                <a:spcPts val="500"/>
              </a:spcAft>
              <a:defRPr sz="1400">
                <a:latin typeface="Roboto Light" pitchFamily="2" charset="0"/>
                <a:ea typeface="Roboto Light"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1"/>
          <p:cNvSpPr>
            <a:spLocks noGrp="1"/>
          </p:cNvSpPr>
          <p:nvPr>
            <p:ph type="title"/>
          </p:nvPr>
        </p:nvSpPr>
        <p:spPr>
          <a:xfrm>
            <a:off x="846667" y="126670"/>
            <a:ext cx="7833993" cy="651272"/>
          </a:xfrm>
          <a:noFill/>
        </p:spPr>
        <p:txBody>
          <a:bodyPr>
            <a:normAutofit/>
          </a:bodyPr>
          <a:lstStyle>
            <a:lvl1pPr algn="l">
              <a:defRPr sz="2000">
                <a:solidFill>
                  <a:schemeClr val="bg1"/>
                </a:solidFill>
              </a:defRPr>
            </a:lvl1pPr>
          </a:lstStyle>
          <a:p>
            <a:r>
              <a:rPr lang="en-US" smtClean="0"/>
              <a:t>Click to edit Master title style</a:t>
            </a:r>
            <a:endParaRPr lang="en-US" dirty="0"/>
          </a:p>
        </p:txBody>
      </p:sp>
      <p:sp>
        <p:nvSpPr>
          <p:cNvPr id="2" name="Footer Placeholder 1"/>
          <p:cNvSpPr>
            <a:spLocks noGrp="1"/>
          </p:cNvSpPr>
          <p:nvPr>
            <p:ph type="ftr" sz="quarter" idx="10"/>
          </p:nvPr>
        </p:nvSpPr>
        <p:spPr/>
        <p:txBody>
          <a:bodyPr/>
          <a:lstStyle/>
          <a:p>
            <a:pPr algn="l" fontAlgn="auto">
              <a:spcBef>
                <a:spcPts val="0"/>
              </a:spcBef>
              <a:spcAft>
                <a:spcPts val="0"/>
              </a:spcAft>
            </a:pPr>
            <a:r>
              <a:rPr lang="en-US" sz="800" dirty="0" smtClean="0">
                <a:solidFill>
                  <a:srgbClr val="FFFFFF"/>
                </a:solidFill>
                <a:latin typeface="Open Sans" panose="020B0606030504020204" pitchFamily="34" charset="0"/>
                <a:ea typeface="Open Sans" panose="020B0606030504020204" pitchFamily="34" charset="0"/>
                <a:cs typeface="Open Sans" panose="020B0606030504020204" pitchFamily="34" charset="0"/>
              </a:rPr>
              <a:t>Copyright © 2018, </a:t>
            </a:r>
            <a:r>
              <a:rPr lang="en-US" sz="800" dirty="0" err="1" smtClean="0">
                <a:solidFill>
                  <a:srgbClr val="FFFFFF"/>
                </a:solidFill>
                <a:latin typeface="Open Sans" panose="020B0606030504020204" pitchFamily="34" charset="0"/>
                <a:ea typeface="Open Sans" panose="020B0606030504020204" pitchFamily="34" charset="0"/>
                <a:cs typeface="Open Sans" panose="020B0606030504020204" pitchFamily="34" charset="0"/>
              </a:rPr>
              <a:t>Saama</a:t>
            </a:r>
            <a:r>
              <a:rPr lang="en-US" sz="800" dirty="0" smtClean="0">
                <a:solidFill>
                  <a:srgbClr val="FFFFFF"/>
                </a:solidFill>
                <a:latin typeface="Open Sans" panose="020B0606030504020204" pitchFamily="34" charset="0"/>
                <a:ea typeface="Open Sans" panose="020B0606030504020204" pitchFamily="34" charset="0"/>
                <a:cs typeface="Open Sans" panose="020B0606030504020204" pitchFamily="34" charset="0"/>
              </a:rPr>
              <a:t> Technologies | Confidential</a:t>
            </a:r>
          </a:p>
        </p:txBody>
      </p:sp>
    </p:spTree>
    <p:extLst>
      <p:ext uri="{BB962C8B-B14F-4D97-AF65-F5344CB8AC3E}">
        <p14:creationId xmlns:p14="http://schemas.microsoft.com/office/powerpoint/2010/main" val="148370152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ree Content Vertical">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46667" y="914400"/>
            <a:ext cx="3792473" cy="3785616"/>
          </a:xfrm>
        </p:spPr>
        <p:txBody>
          <a:bodyPr/>
          <a:lstStyle>
            <a:lvl1pPr>
              <a:spcBef>
                <a:spcPts val="500"/>
              </a:spcBef>
              <a:spcAft>
                <a:spcPts val="500"/>
              </a:spcAft>
              <a:defRPr/>
            </a:lvl1pPr>
            <a:lvl2pPr>
              <a:spcBef>
                <a:spcPts val="500"/>
              </a:spcBef>
              <a:spcAft>
                <a:spcPts val="500"/>
              </a:spcAft>
              <a:defRPr sz="1600"/>
            </a:lvl2pPr>
            <a:lvl3pPr>
              <a:spcBef>
                <a:spcPts val="500"/>
              </a:spcBef>
              <a:spcAft>
                <a:spcPts val="500"/>
              </a:spcAft>
              <a:defRPr sz="1400"/>
            </a:lvl3pPr>
            <a:lvl4pPr>
              <a:spcBef>
                <a:spcPts val="500"/>
              </a:spcBef>
              <a:spcAft>
                <a:spcPts val="500"/>
              </a:spcAft>
              <a:defRPr sz="1400">
                <a:latin typeface="Roboto Light" pitchFamily="2" charset="0"/>
                <a:ea typeface="Roboto Light" pitchFamily="2" charset="0"/>
              </a:defRPr>
            </a:lvl4pPr>
            <a:lvl5pPr>
              <a:spcBef>
                <a:spcPts val="500"/>
              </a:spcBef>
              <a:spcAft>
                <a:spcPts val="500"/>
              </a:spcAft>
              <a:defRPr sz="1400">
                <a:latin typeface="Roboto Light" pitchFamily="2" charset="0"/>
                <a:ea typeface="Roboto Light"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88187" y="914400"/>
            <a:ext cx="3792473" cy="1805651"/>
          </a:xfrm>
        </p:spPr>
        <p:txBody>
          <a:bodyPr/>
          <a:lstStyle>
            <a:lvl1pPr>
              <a:spcBef>
                <a:spcPts val="500"/>
              </a:spcBef>
              <a:spcAft>
                <a:spcPts val="500"/>
              </a:spcAft>
              <a:defRPr/>
            </a:lvl1pPr>
            <a:lvl2pPr>
              <a:spcBef>
                <a:spcPts val="500"/>
              </a:spcBef>
              <a:spcAft>
                <a:spcPts val="500"/>
              </a:spcAft>
              <a:defRPr sz="1600"/>
            </a:lvl2pPr>
            <a:lvl3pPr>
              <a:spcBef>
                <a:spcPts val="500"/>
              </a:spcBef>
              <a:spcAft>
                <a:spcPts val="500"/>
              </a:spcAft>
              <a:defRPr sz="1400"/>
            </a:lvl3pPr>
            <a:lvl4pPr>
              <a:spcBef>
                <a:spcPts val="500"/>
              </a:spcBef>
              <a:spcAft>
                <a:spcPts val="500"/>
              </a:spcAft>
              <a:defRPr sz="1400">
                <a:latin typeface="Roboto Light" pitchFamily="2" charset="0"/>
                <a:ea typeface="Roboto Light" pitchFamily="2" charset="0"/>
              </a:defRPr>
            </a:lvl4pPr>
            <a:lvl5pPr>
              <a:spcBef>
                <a:spcPts val="500"/>
              </a:spcBef>
              <a:spcAft>
                <a:spcPts val="500"/>
              </a:spcAft>
              <a:defRPr sz="1400">
                <a:latin typeface="Roboto Light" pitchFamily="2" charset="0"/>
                <a:ea typeface="Roboto Light"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1"/>
          <p:cNvSpPr>
            <a:spLocks noGrp="1"/>
          </p:cNvSpPr>
          <p:nvPr>
            <p:ph type="title"/>
          </p:nvPr>
        </p:nvSpPr>
        <p:spPr>
          <a:xfrm>
            <a:off x="846667" y="126670"/>
            <a:ext cx="7833993" cy="651272"/>
          </a:xfrm>
          <a:noFill/>
        </p:spPr>
        <p:txBody>
          <a:bodyPr>
            <a:normAutofit/>
          </a:bodyPr>
          <a:lstStyle>
            <a:lvl1pPr algn="l">
              <a:defRPr sz="2000">
                <a:solidFill>
                  <a:schemeClr val="bg1"/>
                </a:solidFill>
              </a:defRPr>
            </a:lvl1pPr>
          </a:lstStyle>
          <a:p>
            <a:r>
              <a:rPr lang="en-US" smtClean="0"/>
              <a:t>Click to edit Master title style</a:t>
            </a:r>
            <a:endParaRPr lang="en-US" dirty="0"/>
          </a:p>
        </p:txBody>
      </p:sp>
      <p:sp>
        <p:nvSpPr>
          <p:cNvPr id="7" name="Content Placeholder 3"/>
          <p:cNvSpPr>
            <a:spLocks noGrp="1"/>
          </p:cNvSpPr>
          <p:nvPr>
            <p:ph sz="half" idx="10"/>
          </p:nvPr>
        </p:nvSpPr>
        <p:spPr>
          <a:xfrm>
            <a:off x="4888186" y="2894365"/>
            <a:ext cx="3792473" cy="1805651"/>
          </a:xfrm>
        </p:spPr>
        <p:txBody>
          <a:bodyPr/>
          <a:lstStyle>
            <a:lvl1pPr>
              <a:spcBef>
                <a:spcPts val="500"/>
              </a:spcBef>
              <a:spcAft>
                <a:spcPts val="500"/>
              </a:spcAft>
              <a:defRPr/>
            </a:lvl1pPr>
            <a:lvl2pPr>
              <a:spcBef>
                <a:spcPts val="500"/>
              </a:spcBef>
              <a:spcAft>
                <a:spcPts val="500"/>
              </a:spcAft>
              <a:defRPr sz="1600"/>
            </a:lvl2pPr>
            <a:lvl3pPr>
              <a:spcBef>
                <a:spcPts val="500"/>
              </a:spcBef>
              <a:spcAft>
                <a:spcPts val="500"/>
              </a:spcAft>
              <a:defRPr sz="1400"/>
            </a:lvl3pPr>
            <a:lvl4pPr>
              <a:spcBef>
                <a:spcPts val="500"/>
              </a:spcBef>
              <a:spcAft>
                <a:spcPts val="500"/>
              </a:spcAft>
              <a:defRPr sz="1400">
                <a:latin typeface="Roboto Light" pitchFamily="2" charset="0"/>
                <a:ea typeface="Roboto Light" pitchFamily="2" charset="0"/>
              </a:defRPr>
            </a:lvl4pPr>
            <a:lvl5pPr>
              <a:spcBef>
                <a:spcPts val="500"/>
              </a:spcBef>
              <a:spcAft>
                <a:spcPts val="500"/>
              </a:spcAft>
              <a:defRPr sz="1400">
                <a:latin typeface="Roboto Light" pitchFamily="2" charset="0"/>
                <a:ea typeface="Roboto Light"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Footer Placeholder 1"/>
          <p:cNvSpPr>
            <a:spLocks noGrp="1"/>
          </p:cNvSpPr>
          <p:nvPr>
            <p:ph type="ftr" sz="quarter" idx="11"/>
          </p:nvPr>
        </p:nvSpPr>
        <p:spPr/>
        <p:txBody>
          <a:bodyPr/>
          <a:lstStyle/>
          <a:p>
            <a:pPr algn="l" fontAlgn="auto">
              <a:spcBef>
                <a:spcPts val="0"/>
              </a:spcBef>
              <a:spcAft>
                <a:spcPts val="0"/>
              </a:spcAft>
            </a:pPr>
            <a:r>
              <a:rPr lang="en-US" sz="800" dirty="0" smtClean="0">
                <a:solidFill>
                  <a:srgbClr val="FFFFFF"/>
                </a:solidFill>
                <a:latin typeface="Open Sans" panose="020B0606030504020204" pitchFamily="34" charset="0"/>
                <a:ea typeface="Open Sans" panose="020B0606030504020204" pitchFamily="34" charset="0"/>
                <a:cs typeface="Open Sans" panose="020B0606030504020204" pitchFamily="34" charset="0"/>
              </a:rPr>
              <a:t>Copyright © 2018, </a:t>
            </a:r>
            <a:r>
              <a:rPr lang="en-US" sz="800" dirty="0" err="1" smtClean="0">
                <a:solidFill>
                  <a:srgbClr val="FFFFFF"/>
                </a:solidFill>
                <a:latin typeface="Open Sans" panose="020B0606030504020204" pitchFamily="34" charset="0"/>
                <a:ea typeface="Open Sans" panose="020B0606030504020204" pitchFamily="34" charset="0"/>
                <a:cs typeface="Open Sans" panose="020B0606030504020204" pitchFamily="34" charset="0"/>
              </a:rPr>
              <a:t>Saama</a:t>
            </a:r>
            <a:r>
              <a:rPr lang="en-US" sz="800" dirty="0" smtClean="0">
                <a:solidFill>
                  <a:srgbClr val="FFFFFF"/>
                </a:solidFill>
                <a:latin typeface="Open Sans" panose="020B0606030504020204" pitchFamily="34" charset="0"/>
                <a:ea typeface="Open Sans" panose="020B0606030504020204" pitchFamily="34" charset="0"/>
                <a:cs typeface="Open Sans" panose="020B0606030504020204" pitchFamily="34" charset="0"/>
              </a:rPr>
              <a:t> Technologies | Confidential</a:t>
            </a:r>
          </a:p>
        </p:txBody>
      </p:sp>
    </p:spTree>
    <p:extLst>
      <p:ext uri="{BB962C8B-B14F-4D97-AF65-F5344CB8AC3E}">
        <p14:creationId xmlns:p14="http://schemas.microsoft.com/office/powerpoint/2010/main" val="207234220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ree Content Horizontal">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46667" y="914400"/>
            <a:ext cx="7833992" cy="1805651"/>
          </a:xfrm>
        </p:spPr>
        <p:txBody>
          <a:bodyPr/>
          <a:lstStyle>
            <a:lvl1pPr>
              <a:spcBef>
                <a:spcPts val="500"/>
              </a:spcBef>
              <a:spcAft>
                <a:spcPts val="500"/>
              </a:spcAft>
              <a:defRPr/>
            </a:lvl1pPr>
            <a:lvl2pPr>
              <a:spcBef>
                <a:spcPts val="500"/>
              </a:spcBef>
              <a:spcAft>
                <a:spcPts val="500"/>
              </a:spcAft>
              <a:defRPr sz="1600"/>
            </a:lvl2pPr>
            <a:lvl3pPr>
              <a:spcBef>
                <a:spcPts val="500"/>
              </a:spcBef>
              <a:spcAft>
                <a:spcPts val="500"/>
              </a:spcAft>
              <a:defRPr sz="1400"/>
            </a:lvl3pPr>
            <a:lvl4pPr>
              <a:spcBef>
                <a:spcPts val="500"/>
              </a:spcBef>
              <a:spcAft>
                <a:spcPts val="500"/>
              </a:spcAft>
              <a:defRPr sz="1400">
                <a:latin typeface="Roboto Light" pitchFamily="2" charset="0"/>
                <a:ea typeface="Roboto Light" pitchFamily="2" charset="0"/>
              </a:defRPr>
            </a:lvl4pPr>
            <a:lvl5pPr>
              <a:spcBef>
                <a:spcPts val="500"/>
              </a:spcBef>
              <a:spcAft>
                <a:spcPts val="500"/>
              </a:spcAft>
              <a:defRPr sz="1400">
                <a:latin typeface="Roboto Light" pitchFamily="2" charset="0"/>
                <a:ea typeface="Roboto Light"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846666" y="2894364"/>
            <a:ext cx="3792473" cy="1805651"/>
          </a:xfrm>
        </p:spPr>
        <p:txBody>
          <a:bodyPr/>
          <a:lstStyle>
            <a:lvl1pPr>
              <a:spcBef>
                <a:spcPts val="500"/>
              </a:spcBef>
              <a:spcAft>
                <a:spcPts val="500"/>
              </a:spcAft>
              <a:defRPr/>
            </a:lvl1pPr>
            <a:lvl2pPr>
              <a:spcBef>
                <a:spcPts val="500"/>
              </a:spcBef>
              <a:spcAft>
                <a:spcPts val="500"/>
              </a:spcAft>
              <a:defRPr sz="1600"/>
            </a:lvl2pPr>
            <a:lvl3pPr>
              <a:spcBef>
                <a:spcPts val="500"/>
              </a:spcBef>
              <a:spcAft>
                <a:spcPts val="500"/>
              </a:spcAft>
              <a:defRPr sz="1400"/>
            </a:lvl3pPr>
            <a:lvl4pPr>
              <a:spcBef>
                <a:spcPts val="500"/>
              </a:spcBef>
              <a:spcAft>
                <a:spcPts val="500"/>
              </a:spcAft>
              <a:defRPr sz="1400">
                <a:latin typeface="Roboto Light" pitchFamily="2" charset="0"/>
                <a:ea typeface="Roboto Light" pitchFamily="2" charset="0"/>
              </a:defRPr>
            </a:lvl4pPr>
            <a:lvl5pPr>
              <a:spcBef>
                <a:spcPts val="500"/>
              </a:spcBef>
              <a:spcAft>
                <a:spcPts val="500"/>
              </a:spcAft>
              <a:defRPr sz="1400">
                <a:latin typeface="Roboto Light" pitchFamily="2" charset="0"/>
                <a:ea typeface="Roboto Light"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1"/>
          <p:cNvSpPr>
            <a:spLocks noGrp="1"/>
          </p:cNvSpPr>
          <p:nvPr>
            <p:ph type="title"/>
          </p:nvPr>
        </p:nvSpPr>
        <p:spPr>
          <a:xfrm>
            <a:off x="846667" y="126670"/>
            <a:ext cx="7833993" cy="651272"/>
          </a:xfrm>
          <a:noFill/>
        </p:spPr>
        <p:txBody>
          <a:bodyPr>
            <a:normAutofit/>
          </a:bodyPr>
          <a:lstStyle>
            <a:lvl1pPr algn="l">
              <a:defRPr sz="2000">
                <a:solidFill>
                  <a:schemeClr val="bg1"/>
                </a:solidFill>
              </a:defRPr>
            </a:lvl1pPr>
          </a:lstStyle>
          <a:p>
            <a:r>
              <a:rPr lang="en-US" smtClean="0"/>
              <a:t>Click to edit Master title style</a:t>
            </a:r>
            <a:endParaRPr lang="en-US" dirty="0"/>
          </a:p>
        </p:txBody>
      </p:sp>
      <p:sp>
        <p:nvSpPr>
          <p:cNvPr id="7" name="Content Placeholder 3"/>
          <p:cNvSpPr>
            <a:spLocks noGrp="1"/>
          </p:cNvSpPr>
          <p:nvPr>
            <p:ph sz="half" idx="10"/>
          </p:nvPr>
        </p:nvSpPr>
        <p:spPr>
          <a:xfrm>
            <a:off x="4888186" y="2894365"/>
            <a:ext cx="3792473" cy="1805651"/>
          </a:xfrm>
        </p:spPr>
        <p:txBody>
          <a:bodyPr/>
          <a:lstStyle>
            <a:lvl1pPr>
              <a:spcBef>
                <a:spcPts val="500"/>
              </a:spcBef>
              <a:spcAft>
                <a:spcPts val="500"/>
              </a:spcAft>
              <a:defRPr/>
            </a:lvl1pPr>
            <a:lvl2pPr>
              <a:spcBef>
                <a:spcPts val="500"/>
              </a:spcBef>
              <a:spcAft>
                <a:spcPts val="500"/>
              </a:spcAft>
              <a:defRPr sz="1600"/>
            </a:lvl2pPr>
            <a:lvl3pPr>
              <a:spcBef>
                <a:spcPts val="500"/>
              </a:spcBef>
              <a:spcAft>
                <a:spcPts val="500"/>
              </a:spcAft>
              <a:defRPr sz="1400"/>
            </a:lvl3pPr>
            <a:lvl4pPr>
              <a:spcBef>
                <a:spcPts val="500"/>
              </a:spcBef>
              <a:spcAft>
                <a:spcPts val="500"/>
              </a:spcAft>
              <a:defRPr sz="1400">
                <a:latin typeface="Roboto Light" pitchFamily="2" charset="0"/>
                <a:ea typeface="Roboto Light" pitchFamily="2" charset="0"/>
              </a:defRPr>
            </a:lvl4pPr>
            <a:lvl5pPr>
              <a:spcBef>
                <a:spcPts val="500"/>
              </a:spcBef>
              <a:spcAft>
                <a:spcPts val="500"/>
              </a:spcAft>
              <a:defRPr sz="1400">
                <a:latin typeface="Roboto Light" pitchFamily="2" charset="0"/>
                <a:ea typeface="Roboto Light"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Footer Placeholder 1"/>
          <p:cNvSpPr>
            <a:spLocks noGrp="1"/>
          </p:cNvSpPr>
          <p:nvPr>
            <p:ph type="ftr" sz="quarter" idx="11"/>
          </p:nvPr>
        </p:nvSpPr>
        <p:spPr/>
        <p:txBody>
          <a:bodyPr/>
          <a:lstStyle/>
          <a:p>
            <a:pPr algn="l" fontAlgn="auto">
              <a:spcBef>
                <a:spcPts val="0"/>
              </a:spcBef>
              <a:spcAft>
                <a:spcPts val="0"/>
              </a:spcAft>
            </a:pPr>
            <a:r>
              <a:rPr lang="en-US" sz="800" dirty="0" smtClean="0">
                <a:solidFill>
                  <a:srgbClr val="FFFFFF"/>
                </a:solidFill>
                <a:latin typeface="Open Sans" panose="020B0606030504020204" pitchFamily="34" charset="0"/>
                <a:ea typeface="Open Sans" panose="020B0606030504020204" pitchFamily="34" charset="0"/>
                <a:cs typeface="Open Sans" panose="020B0606030504020204" pitchFamily="34" charset="0"/>
              </a:rPr>
              <a:t>Copyright © 2018, </a:t>
            </a:r>
            <a:r>
              <a:rPr lang="en-US" sz="800" dirty="0" err="1" smtClean="0">
                <a:solidFill>
                  <a:srgbClr val="FFFFFF"/>
                </a:solidFill>
                <a:latin typeface="Open Sans" panose="020B0606030504020204" pitchFamily="34" charset="0"/>
                <a:ea typeface="Open Sans" panose="020B0606030504020204" pitchFamily="34" charset="0"/>
                <a:cs typeface="Open Sans" panose="020B0606030504020204" pitchFamily="34" charset="0"/>
              </a:rPr>
              <a:t>Saama</a:t>
            </a:r>
            <a:r>
              <a:rPr lang="en-US" sz="800" dirty="0" smtClean="0">
                <a:solidFill>
                  <a:srgbClr val="FFFFFF"/>
                </a:solidFill>
                <a:latin typeface="Open Sans" panose="020B0606030504020204" pitchFamily="34" charset="0"/>
                <a:ea typeface="Open Sans" panose="020B0606030504020204" pitchFamily="34" charset="0"/>
                <a:cs typeface="Open Sans" panose="020B0606030504020204" pitchFamily="34" charset="0"/>
              </a:rPr>
              <a:t> Technologies | Confidential</a:t>
            </a:r>
          </a:p>
        </p:txBody>
      </p:sp>
    </p:spTree>
    <p:extLst>
      <p:ext uri="{BB962C8B-B14F-4D97-AF65-F5344CB8AC3E}">
        <p14:creationId xmlns:p14="http://schemas.microsoft.com/office/powerpoint/2010/main" val="172407314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46667" y="914400"/>
            <a:ext cx="3792473" cy="1805651"/>
          </a:xfrm>
        </p:spPr>
        <p:txBody>
          <a:bodyPr/>
          <a:lstStyle>
            <a:lvl1pPr>
              <a:spcBef>
                <a:spcPts val="500"/>
              </a:spcBef>
              <a:spcAft>
                <a:spcPts val="500"/>
              </a:spcAft>
              <a:defRPr/>
            </a:lvl1pPr>
            <a:lvl2pPr>
              <a:spcBef>
                <a:spcPts val="500"/>
              </a:spcBef>
              <a:spcAft>
                <a:spcPts val="500"/>
              </a:spcAft>
              <a:defRPr sz="1600"/>
            </a:lvl2pPr>
            <a:lvl3pPr>
              <a:spcBef>
                <a:spcPts val="500"/>
              </a:spcBef>
              <a:spcAft>
                <a:spcPts val="500"/>
              </a:spcAft>
              <a:defRPr sz="1400"/>
            </a:lvl3pPr>
            <a:lvl4pPr>
              <a:spcBef>
                <a:spcPts val="500"/>
              </a:spcBef>
              <a:spcAft>
                <a:spcPts val="500"/>
              </a:spcAft>
              <a:defRPr sz="1400">
                <a:latin typeface="Roboto Light" pitchFamily="2" charset="0"/>
                <a:ea typeface="Roboto Light" pitchFamily="2" charset="0"/>
              </a:defRPr>
            </a:lvl4pPr>
            <a:lvl5pPr>
              <a:spcBef>
                <a:spcPts val="500"/>
              </a:spcBef>
              <a:spcAft>
                <a:spcPts val="500"/>
              </a:spcAft>
              <a:defRPr sz="1400">
                <a:latin typeface="Roboto Light" pitchFamily="2" charset="0"/>
                <a:ea typeface="Roboto Light"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846666" y="2894364"/>
            <a:ext cx="3792473" cy="1805651"/>
          </a:xfrm>
        </p:spPr>
        <p:txBody>
          <a:bodyPr/>
          <a:lstStyle>
            <a:lvl1pPr>
              <a:spcBef>
                <a:spcPts val="500"/>
              </a:spcBef>
              <a:spcAft>
                <a:spcPts val="500"/>
              </a:spcAft>
              <a:defRPr/>
            </a:lvl1pPr>
            <a:lvl2pPr>
              <a:spcBef>
                <a:spcPts val="500"/>
              </a:spcBef>
              <a:spcAft>
                <a:spcPts val="500"/>
              </a:spcAft>
              <a:defRPr sz="1600"/>
            </a:lvl2pPr>
            <a:lvl3pPr>
              <a:spcBef>
                <a:spcPts val="500"/>
              </a:spcBef>
              <a:spcAft>
                <a:spcPts val="500"/>
              </a:spcAft>
              <a:defRPr sz="1400"/>
            </a:lvl3pPr>
            <a:lvl4pPr>
              <a:spcBef>
                <a:spcPts val="500"/>
              </a:spcBef>
              <a:spcAft>
                <a:spcPts val="500"/>
              </a:spcAft>
              <a:defRPr sz="1400">
                <a:latin typeface="Roboto Light" pitchFamily="2" charset="0"/>
                <a:ea typeface="Roboto Light" pitchFamily="2" charset="0"/>
              </a:defRPr>
            </a:lvl4pPr>
            <a:lvl5pPr>
              <a:spcBef>
                <a:spcPts val="500"/>
              </a:spcBef>
              <a:spcAft>
                <a:spcPts val="500"/>
              </a:spcAft>
              <a:defRPr sz="1400">
                <a:latin typeface="Roboto Light" pitchFamily="2" charset="0"/>
                <a:ea typeface="Roboto Light"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1"/>
          <p:cNvSpPr>
            <a:spLocks noGrp="1"/>
          </p:cNvSpPr>
          <p:nvPr>
            <p:ph type="title"/>
          </p:nvPr>
        </p:nvSpPr>
        <p:spPr>
          <a:xfrm>
            <a:off x="846667" y="126670"/>
            <a:ext cx="7833993" cy="651272"/>
          </a:xfrm>
          <a:noFill/>
        </p:spPr>
        <p:txBody>
          <a:bodyPr>
            <a:normAutofit/>
          </a:bodyPr>
          <a:lstStyle>
            <a:lvl1pPr algn="l">
              <a:defRPr sz="2000">
                <a:solidFill>
                  <a:schemeClr val="bg1"/>
                </a:solidFill>
              </a:defRPr>
            </a:lvl1pPr>
          </a:lstStyle>
          <a:p>
            <a:r>
              <a:rPr lang="en-US" smtClean="0"/>
              <a:t>Click to edit Master title style</a:t>
            </a:r>
            <a:endParaRPr lang="en-US" dirty="0"/>
          </a:p>
        </p:txBody>
      </p:sp>
      <p:sp>
        <p:nvSpPr>
          <p:cNvPr id="7" name="Content Placeholder 3"/>
          <p:cNvSpPr>
            <a:spLocks noGrp="1"/>
          </p:cNvSpPr>
          <p:nvPr>
            <p:ph sz="half" idx="10"/>
          </p:nvPr>
        </p:nvSpPr>
        <p:spPr>
          <a:xfrm>
            <a:off x="4888186" y="2894365"/>
            <a:ext cx="3792473" cy="1805651"/>
          </a:xfrm>
        </p:spPr>
        <p:txBody>
          <a:bodyPr/>
          <a:lstStyle>
            <a:lvl1pPr>
              <a:spcBef>
                <a:spcPts val="500"/>
              </a:spcBef>
              <a:spcAft>
                <a:spcPts val="500"/>
              </a:spcAft>
              <a:defRPr/>
            </a:lvl1pPr>
            <a:lvl2pPr>
              <a:spcBef>
                <a:spcPts val="500"/>
              </a:spcBef>
              <a:spcAft>
                <a:spcPts val="500"/>
              </a:spcAft>
              <a:defRPr sz="1600"/>
            </a:lvl2pPr>
            <a:lvl3pPr>
              <a:spcBef>
                <a:spcPts val="500"/>
              </a:spcBef>
              <a:spcAft>
                <a:spcPts val="500"/>
              </a:spcAft>
              <a:defRPr sz="1400"/>
            </a:lvl3pPr>
            <a:lvl4pPr>
              <a:spcBef>
                <a:spcPts val="500"/>
              </a:spcBef>
              <a:spcAft>
                <a:spcPts val="500"/>
              </a:spcAft>
              <a:defRPr sz="1400">
                <a:latin typeface="Roboto Light" pitchFamily="2" charset="0"/>
                <a:ea typeface="Roboto Light" pitchFamily="2" charset="0"/>
              </a:defRPr>
            </a:lvl4pPr>
            <a:lvl5pPr>
              <a:spcBef>
                <a:spcPts val="500"/>
              </a:spcBef>
              <a:spcAft>
                <a:spcPts val="500"/>
              </a:spcAft>
              <a:defRPr sz="1400">
                <a:latin typeface="Roboto Light" pitchFamily="2" charset="0"/>
                <a:ea typeface="Roboto Light"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2"/>
          <p:cNvSpPr>
            <a:spLocks noGrp="1"/>
          </p:cNvSpPr>
          <p:nvPr>
            <p:ph sz="half" idx="11"/>
          </p:nvPr>
        </p:nvSpPr>
        <p:spPr>
          <a:xfrm>
            <a:off x="4888185" y="914399"/>
            <a:ext cx="3792473" cy="1805651"/>
          </a:xfrm>
        </p:spPr>
        <p:txBody>
          <a:bodyPr/>
          <a:lstStyle>
            <a:lvl1pPr>
              <a:spcBef>
                <a:spcPts val="500"/>
              </a:spcBef>
              <a:spcAft>
                <a:spcPts val="500"/>
              </a:spcAft>
              <a:defRPr/>
            </a:lvl1pPr>
            <a:lvl2pPr>
              <a:spcBef>
                <a:spcPts val="500"/>
              </a:spcBef>
              <a:spcAft>
                <a:spcPts val="500"/>
              </a:spcAft>
              <a:defRPr sz="1600"/>
            </a:lvl2pPr>
            <a:lvl3pPr>
              <a:spcBef>
                <a:spcPts val="500"/>
              </a:spcBef>
              <a:spcAft>
                <a:spcPts val="500"/>
              </a:spcAft>
              <a:defRPr sz="1400"/>
            </a:lvl3pPr>
            <a:lvl4pPr>
              <a:spcBef>
                <a:spcPts val="500"/>
              </a:spcBef>
              <a:spcAft>
                <a:spcPts val="500"/>
              </a:spcAft>
              <a:defRPr sz="1400">
                <a:latin typeface="Roboto Light" pitchFamily="2" charset="0"/>
                <a:ea typeface="Roboto Light" pitchFamily="2" charset="0"/>
              </a:defRPr>
            </a:lvl4pPr>
            <a:lvl5pPr>
              <a:spcBef>
                <a:spcPts val="500"/>
              </a:spcBef>
              <a:spcAft>
                <a:spcPts val="500"/>
              </a:spcAft>
              <a:defRPr sz="1400">
                <a:latin typeface="Roboto Light" pitchFamily="2" charset="0"/>
                <a:ea typeface="Roboto Light"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Footer Placeholder 1"/>
          <p:cNvSpPr>
            <a:spLocks noGrp="1"/>
          </p:cNvSpPr>
          <p:nvPr>
            <p:ph type="ftr" sz="quarter" idx="12"/>
          </p:nvPr>
        </p:nvSpPr>
        <p:spPr/>
        <p:txBody>
          <a:bodyPr/>
          <a:lstStyle/>
          <a:p>
            <a:pPr algn="l" fontAlgn="auto">
              <a:spcBef>
                <a:spcPts val="0"/>
              </a:spcBef>
              <a:spcAft>
                <a:spcPts val="0"/>
              </a:spcAft>
            </a:pPr>
            <a:r>
              <a:rPr lang="en-US" sz="800" dirty="0" smtClean="0">
                <a:solidFill>
                  <a:srgbClr val="FFFFFF"/>
                </a:solidFill>
                <a:latin typeface="Open Sans" panose="020B0606030504020204" pitchFamily="34" charset="0"/>
                <a:ea typeface="Open Sans" panose="020B0606030504020204" pitchFamily="34" charset="0"/>
                <a:cs typeface="Open Sans" panose="020B0606030504020204" pitchFamily="34" charset="0"/>
              </a:rPr>
              <a:t>Copyright © 2018, </a:t>
            </a:r>
            <a:r>
              <a:rPr lang="en-US" sz="800" dirty="0" err="1" smtClean="0">
                <a:solidFill>
                  <a:srgbClr val="FFFFFF"/>
                </a:solidFill>
                <a:latin typeface="Open Sans" panose="020B0606030504020204" pitchFamily="34" charset="0"/>
                <a:ea typeface="Open Sans" panose="020B0606030504020204" pitchFamily="34" charset="0"/>
                <a:cs typeface="Open Sans" panose="020B0606030504020204" pitchFamily="34" charset="0"/>
              </a:rPr>
              <a:t>Saama</a:t>
            </a:r>
            <a:r>
              <a:rPr lang="en-US" sz="800" dirty="0" smtClean="0">
                <a:solidFill>
                  <a:srgbClr val="FFFFFF"/>
                </a:solidFill>
                <a:latin typeface="Open Sans" panose="020B0606030504020204" pitchFamily="34" charset="0"/>
                <a:ea typeface="Open Sans" panose="020B0606030504020204" pitchFamily="34" charset="0"/>
                <a:cs typeface="Open Sans" panose="020B0606030504020204" pitchFamily="34" charset="0"/>
              </a:rPr>
              <a:t> Technologies | Confidential</a:t>
            </a:r>
          </a:p>
        </p:txBody>
      </p:sp>
    </p:spTree>
    <p:extLst>
      <p:ext uri="{BB962C8B-B14F-4D97-AF65-F5344CB8AC3E}">
        <p14:creationId xmlns:p14="http://schemas.microsoft.com/office/powerpoint/2010/main" val="156066201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4" name="Picture 3" descr="iStock_000064760975_Full (1).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9144000" cy="5143501"/>
          </a:xfrm>
          <a:prstGeom prst="rect">
            <a:avLst/>
          </a:prstGeom>
        </p:spPr>
      </p:pic>
      <p:sp>
        <p:nvSpPr>
          <p:cNvPr id="5" name="Rectangle 4"/>
          <p:cNvSpPr/>
          <p:nvPr userDrawn="1"/>
        </p:nvSpPr>
        <p:spPr>
          <a:xfrm>
            <a:off x="0" y="1587"/>
            <a:ext cx="9144000" cy="5141913"/>
          </a:xfrm>
          <a:prstGeom prst="rect">
            <a:avLst/>
          </a:prstGeom>
          <a:gradFill flip="none" rotWithShape="1">
            <a:gsLst>
              <a:gs pos="0">
                <a:schemeClr val="accent1">
                  <a:alpha val="0"/>
                </a:schemeClr>
              </a:gs>
              <a:gs pos="100000">
                <a:schemeClr val="accent1">
                  <a:alpha val="74000"/>
                </a:schemeClr>
              </a:gs>
            </a:gsLst>
            <a:path path="circle">
              <a:fillToRect l="100000" t="100000"/>
            </a:path>
            <a:tileRect r="-100000" b="-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boto Regular"/>
            </a:endParaRPr>
          </a:p>
        </p:txBody>
      </p:sp>
      <p:sp>
        <p:nvSpPr>
          <p:cNvPr id="6" name="Rectangle 5"/>
          <p:cNvSpPr/>
          <p:nvPr userDrawn="1"/>
        </p:nvSpPr>
        <p:spPr>
          <a:xfrm rot="10800000">
            <a:off x="0" y="-1"/>
            <a:ext cx="9144000" cy="5134207"/>
          </a:xfrm>
          <a:prstGeom prst="rect">
            <a:avLst/>
          </a:prstGeom>
          <a:gradFill flip="none" rotWithShape="1">
            <a:gsLst>
              <a:gs pos="0">
                <a:schemeClr val="tx2">
                  <a:lumMod val="50000"/>
                  <a:alpha val="0"/>
                </a:schemeClr>
              </a:gs>
              <a:gs pos="100000">
                <a:schemeClr val="tx2">
                  <a:lumMod val="50000"/>
                  <a:alpha val="79000"/>
                </a:schemeClr>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boto Regular"/>
            </a:endParaRPr>
          </a:p>
        </p:txBody>
      </p:sp>
      <p:sp>
        <p:nvSpPr>
          <p:cNvPr id="2" name="Title 1"/>
          <p:cNvSpPr>
            <a:spLocks noGrp="1"/>
          </p:cNvSpPr>
          <p:nvPr>
            <p:ph type="title"/>
          </p:nvPr>
        </p:nvSpPr>
        <p:spPr>
          <a:xfrm>
            <a:off x="846667" y="126670"/>
            <a:ext cx="7833993" cy="651272"/>
          </a:xfrm>
          <a:noFill/>
        </p:spPr>
        <p:txBody>
          <a:bodyPr>
            <a:normAutofit/>
          </a:bodyPr>
          <a:lstStyle>
            <a:lvl1pPr algn="l">
              <a:defRPr sz="2000" b="1">
                <a:solidFill>
                  <a:schemeClr val="bg1"/>
                </a:solidFill>
              </a:defRPr>
            </a:lvl1pPr>
          </a:lstStyle>
          <a:p>
            <a:r>
              <a:rPr lang="en-US" smtClean="0"/>
              <a:t>Click to edit Master title style</a:t>
            </a:r>
            <a:endParaRPr lang="en-US" dirty="0"/>
          </a:p>
        </p:txBody>
      </p:sp>
      <p:pic>
        <p:nvPicPr>
          <p:cNvPr id="9" name="Picture 8" descr="icon_saama.png"/>
          <p:cNvPicPr>
            <a:picLocks noChangeAspect="1"/>
          </p:cNvPicPr>
          <p:nvPr userDrawn="1"/>
        </p:nvPicPr>
        <p:blipFill>
          <a:blip r:embed="rId3"/>
          <a:stretch>
            <a:fillRect/>
          </a:stretch>
        </p:blipFill>
        <p:spPr>
          <a:xfrm>
            <a:off x="191654" y="175517"/>
            <a:ext cx="553577" cy="553577"/>
          </a:xfrm>
          <a:prstGeom prst="rect">
            <a:avLst/>
          </a:prstGeom>
        </p:spPr>
      </p:pic>
      <p:sp>
        <p:nvSpPr>
          <p:cNvPr id="10" name="Oval 9"/>
          <p:cNvSpPr/>
          <p:nvPr userDrawn="1"/>
        </p:nvSpPr>
        <p:spPr>
          <a:xfrm>
            <a:off x="8738490" y="4749280"/>
            <a:ext cx="354994" cy="354994"/>
          </a:xfrm>
          <a:prstGeom prst="ellipse">
            <a:avLst/>
          </a:prstGeom>
          <a:solidFill>
            <a:srgbClr val="3196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FF0000"/>
              </a:solidFill>
            </a:endParaRPr>
          </a:p>
        </p:txBody>
      </p:sp>
      <p:sp>
        <p:nvSpPr>
          <p:cNvPr id="11" name="Slide Number Placeholder 5"/>
          <p:cNvSpPr txBox="1">
            <a:spLocks/>
          </p:cNvSpPr>
          <p:nvPr userDrawn="1"/>
        </p:nvSpPr>
        <p:spPr>
          <a:xfrm>
            <a:off x="8679587" y="4624670"/>
            <a:ext cx="467110" cy="57460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defPPr>
              <a:defRPr lang="en-US"/>
            </a:defPPr>
            <a:lvl1pPr algn="ctr" eaLnBrk="0" hangingPunct="0">
              <a:lnSpc>
                <a:spcPct val="150000"/>
              </a:lnSpc>
              <a:spcBef>
                <a:spcPct val="20000"/>
              </a:spcBef>
              <a:buFont typeface="Arial" pitchFamily="-102" charset="0"/>
              <a:buNone/>
              <a:defRPr sz="1800" b="0">
                <a:solidFill>
                  <a:srgbClr val="5EE037"/>
                </a:solidFill>
                <a:latin typeface="Roboto Slab Light"/>
                <a:ea typeface="ＭＳ Ｐゴシック" pitchFamily="-84" charset="-128"/>
                <a:cs typeface="Roboto Slab Light"/>
              </a:defRPr>
            </a:lvl1pPr>
          </a:lstStyle>
          <a:p>
            <a:pPr lvl="0"/>
            <a:fld id="{01F3207B-6AD8-464C-A1CA-01860377513A}" type="slidenum">
              <a:rPr lang="en-US" sz="1200" b="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lvl="0"/>
              <a:t>‹#›</a:t>
            </a:fld>
            <a:endParaRPr lang="en-US" sz="1200" b="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Footer Placeholder 6"/>
          <p:cNvSpPr>
            <a:spLocks noGrp="1"/>
          </p:cNvSpPr>
          <p:nvPr>
            <p:ph type="ftr" sz="quarter" idx="10"/>
          </p:nvPr>
        </p:nvSpPr>
        <p:spPr/>
        <p:txBody>
          <a:bodyPr/>
          <a:lstStyle/>
          <a:p>
            <a:pPr algn="l" fontAlgn="auto">
              <a:spcBef>
                <a:spcPts val="0"/>
              </a:spcBef>
              <a:spcAft>
                <a:spcPts val="0"/>
              </a:spcAft>
            </a:pPr>
            <a:r>
              <a:rPr lang="en-US" sz="800" dirty="0" smtClean="0">
                <a:solidFill>
                  <a:srgbClr val="FFFFFF"/>
                </a:solidFill>
                <a:latin typeface="Open Sans" panose="020B0606030504020204" pitchFamily="34" charset="0"/>
                <a:ea typeface="Open Sans" panose="020B0606030504020204" pitchFamily="34" charset="0"/>
                <a:cs typeface="Open Sans" panose="020B0606030504020204" pitchFamily="34" charset="0"/>
              </a:rPr>
              <a:t>Copyright © 2018, </a:t>
            </a:r>
            <a:r>
              <a:rPr lang="en-US" sz="800" dirty="0" err="1" smtClean="0">
                <a:solidFill>
                  <a:srgbClr val="FFFFFF"/>
                </a:solidFill>
                <a:latin typeface="Open Sans" panose="020B0606030504020204" pitchFamily="34" charset="0"/>
                <a:ea typeface="Open Sans" panose="020B0606030504020204" pitchFamily="34" charset="0"/>
                <a:cs typeface="Open Sans" panose="020B0606030504020204" pitchFamily="34" charset="0"/>
              </a:rPr>
              <a:t>Saama</a:t>
            </a:r>
            <a:r>
              <a:rPr lang="en-US" sz="800" dirty="0" smtClean="0">
                <a:solidFill>
                  <a:srgbClr val="FFFFFF"/>
                </a:solidFill>
                <a:latin typeface="Open Sans" panose="020B0606030504020204" pitchFamily="34" charset="0"/>
                <a:ea typeface="Open Sans" panose="020B0606030504020204" pitchFamily="34" charset="0"/>
                <a:cs typeface="Open Sans" panose="020B0606030504020204" pitchFamily="34" charset="0"/>
              </a:rPr>
              <a:t> Technologies | Confidential</a:t>
            </a:r>
          </a:p>
        </p:txBody>
      </p:sp>
    </p:spTree>
    <p:extLst>
      <p:ext uri="{BB962C8B-B14F-4D97-AF65-F5344CB8AC3E}">
        <p14:creationId xmlns:p14="http://schemas.microsoft.com/office/powerpoint/2010/main" val="141004087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12" name="Picture 11" descr="48856504_thumbnail.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9144000" cy="5143500"/>
          </a:xfrm>
          <a:prstGeom prst="rect">
            <a:avLst/>
          </a:prstGeom>
        </p:spPr>
      </p:pic>
      <p:sp>
        <p:nvSpPr>
          <p:cNvPr id="13" name="Rectangle 12"/>
          <p:cNvSpPr/>
          <p:nvPr userDrawn="1"/>
        </p:nvSpPr>
        <p:spPr>
          <a:xfrm>
            <a:off x="5775" y="0"/>
            <a:ext cx="9140586" cy="5161524"/>
          </a:xfrm>
          <a:prstGeom prst="rect">
            <a:avLst/>
          </a:prstGeom>
          <a:solidFill>
            <a:srgbClr val="354047">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boto Regular"/>
            </a:endParaRPr>
          </a:p>
        </p:txBody>
      </p:sp>
      <p:sp>
        <p:nvSpPr>
          <p:cNvPr id="2" name="Title 1"/>
          <p:cNvSpPr>
            <a:spLocks noGrp="1"/>
          </p:cNvSpPr>
          <p:nvPr>
            <p:ph type="title"/>
          </p:nvPr>
        </p:nvSpPr>
        <p:spPr>
          <a:xfrm>
            <a:off x="846667" y="126670"/>
            <a:ext cx="7833993" cy="651272"/>
          </a:xfrm>
          <a:noFill/>
        </p:spPr>
        <p:txBody>
          <a:bodyPr>
            <a:normAutofit/>
          </a:bodyPr>
          <a:lstStyle>
            <a:lvl1pPr algn="l">
              <a:defRPr sz="2000" b="1">
                <a:solidFill>
                  <a:schemeClr val="bg1"/>
                </a:solidFill>
              </a:defRPr>
            </a:lvl1pPr>
          </a:lstStyle>
          <a:p>
            <a:r>
              <a:rPr lang="en-US" smtClean="0"/>
              <a:t>Click to edit Master title style</a:t>
            </a:r>
            <a:endParaRPr lang="en-US" dirty="0"/>
          </a:p>
        </p:txBody>
      </p:sp>
      <p:pic>
        <p:nvPicPr>
          <p:cNvPr id="9" name="Picture 8" descr="icon_saama.png"/>
          <p:cNvPicPr>
            <a:picLocks noChangeAspect="1"/>
          </p:cNvPicPr>
          <p:nvPr userDrawn="1"/>
        </p:nvPicPr>
        <p:blipFill>
          <a:blip r:embed="rId3"/>
          <a:stretch>
            <a:fillRect/>
          </a:stretch>
        </p:blipFill>
        <p:spPr>
          <a:xfrm>
            <a:off x="191654" y="175517"/>
            <a:ext cx="553577" cy="553577"/>
          </a:xfrm>
          <a:prstGeom prst="rect">
            <a:avLst/>
          </a:prstGeom>
        </p:spPr>
      </p:pic>
      <p:sp>
        <p:nvSpPr>
          <p:cNvPr id="10" name="Oval 9"/>
          <p:cNvSpPr/>
          <p:nvPr userDrawn="1"/>
        </p:nvSpPr>
        <p:spPr>
          <a:xfrm>
            <a:off x="8738490" y="4749280"/>
            <a:ext cx="354994" cy="354994"/>
          </a:xfrm>
          <a:prstGeom prst="ellipse">
            <a:avLst/>
          </a:prstGeom>
          <a:solidFill>
            <a:srgbClr val="3196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FF0000"/>
              </a:solidFill>
            </a:endParaRPr>
          </a:p>
        </p:txBody>
      </p:sp>
      <p:sp>
        <p:nvSpPr>
          <p:cNvPr id="11" name="Slide Number Placeholder 5"/>
          <p:cNvSpPr txBox="1">
            <a:spLocks/>
          </p:cNvSpPr>
          <p:nvPr userDrawn="1"/>
        </p:nvSpPr>
        <p:spPr>
          <a:xfrm>
            <a:off x="8679587" y="4624670"/>
            <a:ext cx="467110" cy="57460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defPPr>
              <a:defRPr lang="en-US"/>
            </a:defPPr>
            <a:lvl1pPr algn="ctr" eaLnBrk="0" hangingPunct="0">
              <a:lnSpc>
                <a:spcPct val="150000"/>
              </a:lnSpc>
              <a:spcBef>
                <a:spcPct val="20000"/>
              </a:spcBef>
              <a:buFont typeface="Arial" pitchFamily="-102" charset="0"/>
              <a:buNone/>
              <a:defRPr sz="1800" b="0">
                <a:solidFill>
                  <a:srgbClr val="5EE037"/>
                </a:solidFill>
                <a:latin typeface="Roboto Slab Light"/>
                <a:ea typeface="ＭＳ Ｐゴシック" pitchFamily="-84" charset="-128"/>
                <a:cs typeface="Roboto Slab Light"/>
              </a:defRPr>
            </a:lvl1pPr>
          </a:lstStyle>
          <a:p>
            <a:pPr lvl="0"/>
            <a:fld id="{01F3207B-6AD8-464C-A1CA-01860377513A}" type="slidenum">
              <a:rPr lang="en-US" sz="1200" b="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lvl="0"/>
              <a:t>‹#›</a:t>
            </a:fld>
            <a:endParaRPr lang="en-US" sz="1200" b="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Footer Placeholder 2"/>
          <p:cNvSpPr>
            <a:spLocks noGrp="1"/>
          </p:cNvSpPr>
          <p:nvPr>
            <p:ph type="ftr" sz="quarter" idx="10"/>
          </p:nvPr>
        </p:nvSpPr>
        <p:spPr/>
        <p:txBody>
          <a:bodyPr/>
          <a:lstStyle/>
          <a:p>
            <a:pPr algn="l" fontAlgn="auto">
              <a:spcBef>
                <a:spcPts val="0"/>
              </a:spcBef>
              <a:spcAft>
                <a:spcPts val="0"/>
              </a:spcAft>
            </a:pPr>
            <a:r>
              <a:rPr lang="en-US" sz="800" dirty="0" smtClean="0">
                <a:solidFill>
                  <a:srgbClr val="FFFFFF"/>
                </a:solidFill>
                <a:latin typeface="Open Sans" panose="020B0606030504020204" pitchFamily="34" charset="0"/>
                <a:ea typeface="Open Sans" panose="020B0606030504020204" pitchFamily="34" charset="0"/>
                <a:cs typeface="Open Sans" panose="020B0606030504020204" pitchFamily="34" charset="0"/>
              </a:rPr>
              <a:t>Copyright © 2018, </a:t>
            </a:r>
            <a:r>
              <a:rPr lang="en-US" sz="800" dirty="0" err="1" smtClean="0">
                <a:solidFill>
                  <a:srgbClr val="FFFFFF"/>
                </a:solidFill>
                <a:latin typeface="Open Sans" panose="020B0606030504020204" pitchFamily="34" charset="0"/>
                <a:ea typeface="Open Sans" panose="020B0606030504020204" pitchFamily="34" charset="0"/>
                <a:cs typeface="Open Sans" panose="020B0606030504020204" pitchFamily="34" charset="0"/>
              </a:rPr>
              <a:t>Saama</a:t>
            </a:r>
            <a:r>
              <a:rPr lang="en-US" sz="800" dirty="0" smtClean="0">
                <a:solidFill>
                  <a:srgbClr val="FFFFFF"/>
                </a:solidFill>
                <a:latin typeface="Open Sans" panose="020B0606030504020204" pitchFamily="34" charset="0"/>
                <a:ea typeface="Open Sans" panose="020B0606030504020204" pitchFamily="34" charset="0"/>
                <a:cs typeface="Open Sans" panose="020B0606030504020204" pitchFamily="34" charset="0"/>
              </a:rPr>
              <a:t> Technologies | Confidential</a:t>
            </a:r>
          </a:p>
        </p:txBody>
      </p:sp>
    </p:spTree>
    <p:extLst>
      <p:ext uri="{BB962C8B-B14F-4D97-AF65-F5344CB8AC3E}">
        <p14:creationId xmlns:p14="http://schemas.microsoft.com/office/powerpoint/2010/main" val="143310808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7" name="Picture 6" descr="HiRes.jpg"/>
          <p:cNvPicPr>
            <a:picLocks noChangeAspect="1"/>
          </p:cNvPicPr>
          <p:nvPr userDrawn="1"/>
        </p:nvPicPr>
        <p:blipFill rotWithShape="1">
          <a:blip r:embed="rId2" cstate="print">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2" y="-1"/>
            <a:ext cx="9182101" cy="5143501"/>
          </a:xfrm>
          <a:prstGeom prst="rect">
            <a:avLst/>
          </a:prstGeom>
        </p:spPr>
      </p:pic>
      <p:sp>
        <p:nvSpPr>
          <p:cNvPr id="8" name="Rectangle 7"/>
          <p:cNvSpPr/>
          <p:nvPr userDrawn="1"/>
        </p:nvSpPr>
        <p:spPr>
          <a:xfrm>
            <a:off x="3416" y="-2"/>
            <a:ext cx="9178687" cy="5199275"/>
          </a:xfrm>
          <a:prstGeom prst="rect">
            <a:avLst/>
          </a:prstGeom>
          <a:solidFill>
            <a:srgbClr val="354047">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boto Regular"/>
            </a:endParaRPr>
          </a:p>
        </p:txBody>
      </p:sp>
      <p:sp>
        <p:nvSpPr>
          <p:cNvPr id="2" name="Title 1"/>
          <p:cNvSpPr>
            <a:spLocks noGrp="1"/>
          </p:cNvSpPr>
          <p:nvPr>
            <p:ph type="title"/>
          </p:nvPr>
        </p:nvSpPr>
        <p:spPr>
          <a:xfrm>
            <a:off x="949325" y="881030"/>
            <a:ext cx="6801829" cy="651272"/>
          </a:xfrm>
          <a:noFill/>
        </p:spPr>
        <p:txBody>
          <a:bodyPr>
            <a:normAutofit/>
          </a:bodyPr>
          <a:lstStyle>
            <a:lvl1pPr algn="l">
              <a:defRPr sz="3200" b="0">
                <a:solidFill>
                  <a:schemeClr val="bg1"/>
                </a:solidFill>
              </a:defRPr>
            </a:lvl1pPr>
          </a:lstStyle>
          <a:p>
            <a:r>
              <a:rPr lang="en-US" smtClean="0"/>
              <a:t>Click to edit Master title style</a:t>
            </a:r>
            <a:endParaRPr lang="en-US" dirty="0"/>
          </a:p>
        </p:txBody>
      </p:sp>
      <p:pic>
        <p:nvPicPr>
          <p:cNvPr id="9" name="Picture 8" descr="icon_saama.png"/>
          <p:cNvPicPr>
            <a:picLocks noChangeAspect="1"/>
          </p:cNvPicPr>
          <p:nvPr userDrawn="1"/>
        </p:nvPicPr>
        <p:blipFill>
          <a:blip r:embed="rId3"/>
          <a:stretch>
            <a:fillRect/>
          </a:stretch>
        </p:blipFill>
        <p:spPr>
          <a:xfrm>
            <a:off x="294312" y="929877"/>
            <a:ext cx="553577" cy="553577"/>
          </a:xfrm>
          <a:prstGeom prst="rect">
            <a:avLst/>
          </a:prstGeom>
        </p:spPr>
      </p:pic>
      <p:sp>
        <p:nvSpPr>
          <p:cNvPr id="10" name="Oval 9"/>
          <p:cNvSpPr/>
          <p:nvPr userDrawn="1"/>
        </p:nvSpPr>
        <p:spPr>
          <a:xfrm>
            <a:off x="8738490" y="4749280"/>
            <a:ext cx="354994" cy="354994"/>
          </a:xfrm>
          <a:prstGeom prst="ellipse">
            <a:avLst/>
          </a:prstGeom>
          <a:solidFill>
            <a:srgbClr val="3196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FF0000"/>
              </a:solidFill>
            </a:endParaRPr>
          </a:p>
        </p:txBody>
      </p:sp>
      <p:sp>
        <p:nvSpPr>
          <p:cNvPr id="11" name="Slide Number Placeholder 5"/>
          <p:cNvSpPr txBox="1">
            <a:spLocks/>
          </p:cNvSpPr>
          <p:nvPr userDrawn="1"/>
        </p:nvSpPr>
        <p:spPr>
          <a:xfrm>
            <a:off x="8679587" y="4624670"/>
            <a:ext cx="467110" cy="57460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defPPr>
              <a:defRPr lang="en-US"/>
            </a:defPPr>
            <a:lvl1pPr algn="ctr" eaLnBrk="0" hangingPunct="0">
              <a:lnSpc>
                <a:spcPct val="150000"/>
              </a:lnSpc>
              <a:spcBef>
                <a:spcPct val="20000"/>
              </a:spcBef>
              <a:buFont typeface="Arial" pitchFamily="-102" charset="0"/>
              <a:buNone/>
              <a:defRPr sz="1800" b="0">
                <a:solidFill>
                  <a:srgbClr val="5EE037"/>
                </a:solidFill>
                <a:latin typeface="Roboto Slab Light"/>
                <a:ea typeface="ＭＳ Ｐゴシック" pitchFamily="-84" charset="-128"/>
                <a:cs typeface="Roboto Slab Light"/>
              </a:defRPr>
            </a:lvl1pPr>
          </a:lstStyle>
          <a:p>
            <a:pPr lvl="0"/>
            <a:fld id="{01F3207B-6AD8-464C-A1CA-01860377513A}" type="slidenum">
              <a:rPr lang="en-US" sz="1200" b="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lvl="0"/>
              <a:t>‹#›</a:t>
            </a:fld>
            <a:endParaRPr lang="en-US" sz="1200" b="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Footer Placeholder 2"/>
          <p:cNvSpPr>
            <a:spLocks noGrp="1"/>
          </p:cNvSpPr>
          <p:nvPr>
            <p:ph type="ftr" sz="quarter" idx="10"/>
          </p:nvPr>
        </p:nvSpPr>
        <p:spPr/>
        <p:txBody>
          <a:bodyPr/>
          <a:lstStyle/>
          <a:p>
            <a:pPr algn="l" fontAlgn="auto">
              <a:spcBef>
                <a:spcPts val="0"/>
              </a:spcBef>
              <a:spcAft>
                <a:spcPts val="0"/>
              </a:spcAft>
            </a:pPr>
            <a:r>
              <a:rPr lang="en-US" sz="800" dirty="0" smtClean="0">
                <a:solidFill>
                  <a:srgbClr val="FFFFFF"/>
                </a:solidFill>
                <a:latin typeface="Open Sans" panose="020B0606030504020204" pitchFamily="34" charset="0"/>
                <a:ea typeface="Open Sans" panose="020B0606030504020204" pitchFamily="34" charset="0"/>
                <a:cs typeface="Open Sans" panose="020B0606030504020204" pitchFamily="34" charset="0"/>
              </a:rPr>
              <a:t>Copyright © 2018, </a:t>
            </a:r>
            <a:r>
              <a:rPr lang="en-US" sz="800" dirty="0" err="1" smtClean="0">
                <a:solidFill>
                  <a:srgbClr val="FFFFFF"/>
                </a:solidFill>
                <a:latin typeface="Open Sans" panose="020B0606030504020204" pitchFamily="34" charset="0"/>
                <a:ea typeface="Open Sans" panose="020B0606030504020204" pitchFamily="34" charset="0"/>
                <a:cs typeface="Open Sans" panose="020B0606030504020204" pitchFamily="34" charset="0"/>
              </a:rPr>
              <a:t>Saama</a:t>
            </a:r>
            <a:r>
              <a:rPr lang="en-US" sz="800" dirty="0" smtClean="0">
                <a:solidFill>
                  <a:srgbClr val="FFFFFF"/>
                </a:solidFill>
                <a:latin typeface="Open Sans" panose="020B0606030504020204" pitchFamily="34" charset="0"/>
                <a:ea typeface="Open Sans" panose="020B0606030504020204" pitchFamily="34" charset="0"/>
                <a:cs typeface="Open Sans" panose="020B0606030504020204" pitchFamily="34" charset="0"/>
              </a:rPr>
              <a:t> Technologies | Confidential</a:t>
            </a:r>
          </a:p>
        </p:txBody>
      </p:sp>
    </p:spTree>
    <p:extLst>
      <p:ext uri="{BB962C8B-B14F-4D97-AF65-F5344CB8AC3E}">
        <p14:creationId xmlns:p14="http://schemas.microsoft.com/office/powerpoint/2010/main" val="140574844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Oval 12"/>
          <p:cNvSpPr/>
          <p:nvPr/>
        </p:nvSpPr>
        <p:spPr>
          <a:xfrm>
            <a:off x="8738490" y="4749280"/>
            <a:ext cx="354994" cy="354994"/>
          </a:xfrm>
          <a:prstGeom prst="ellipse">
            <a:avLst/>
          </a:prstGeom>
          <a:solidFill>
            <a:srgbClr val="3196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Slide Number Placeholder 5"/>
          <p:cNvSpPr txBox="1">
            <a:spLocks/>
          </p:cNvSpPr>
          <p:nvPr/>
        </p:nvSpPr>
        <p:spPr>
          <a:xfrm>
            <a:off x="8679587" y="4624670"/>
            <a:ext cx="467110" cy="57460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defPPr>
              <a:defRPr lang="en-US"/>
            </a:defPPr>
            <a:lvl1pPr algn="ctr" eaLnBrk="0" hangingPunct="0">
              <a:lnSpc>
                <a:spcPct val="150000"/>
              </a:lnSpc>
              <a:spcBef>
                <a:spcPct val="20000"/>
              </a:spcBef>
              <a:buFont typeface="Arial" pitchFamily="-102" charset="0"/>
              <a:buNone/>
              <a:defRPr sz="1800" b="0">
                <a:solidFill>
                  <a:srgbClr val="5EE037"/>
                </a:solidFill>
                <a:latin typeface="Roboto Slab Light"/>
                <a:ea typeface="ＭＳ Ｐゴシック" pitchFamily="-84" charset="-128"/>
                <a:cs typeface="Roboto Slab Light"/>
              </a:defRPr>
            </a:lvl1pPr>
          </a:lstStyle>
          <a:p>
            <a:pPr lvl="0"/>
            <a:fld id="{01F3207B-6AD8-464C-A1CA-01860377513A}" type="slidenum">
              <a:rPr lang="en-US" sz="1200" b="0" smtClean="0">
                <a:solidFill>
                  <a:schemeClr val="bg1"/>
                </a:solidFill>
              </a:rPr>
              <a:pPr lvl="0"/>
              <a:t>‹#›</a:t>
            </a:fld>
            <a:endParaRPr lang="en-US" sz="1200" b="0" dirty="0">
              <a:solidFill>
                <a:schemeClr val="bg1"/>
              </a:solidFill>
            </a:endParaRPr>
          </a:p>
        </p:txBody>
      </p:sp>
      <p:sp>
        <p:nvSpPr>
          <p:cNvPr id="14" name="Footer Placeholder 4"/>
          <p:cNvSpPr txBox="1">
            <a:spLocks/>
          </p:cNvSpPr>
          <p:nvPr/>
        </p:nvSpPr>
        <p:spPr>
          <a:xfrm>
            <a:off x="137160" y="4912803"/>
            <a:ext cx="3584130" cy="194351"/>
          </a:xfrm>
          <a:prstGeom prst="rect">
            <a:avLst/>
          </a:prstGeom>
        </p:spPr>
        <p:txBody>
          <a:bodyPr/>
          <a:lstStyle>
            <a:defPPr>
              <a:defRPr lang="en-US"/>
            </a:defPPr>
            <a:lvl1pPr algn="l" defTabSz="457200" rtl="0" fontAlgn="base">
              <a:spcBef>
                <a:spcPct val="0"/>
              </a:spcBef>
              <a:spcAft>
                <a:spcPct val="0"/>
              </a:spcAft>
              <a:defRPr kern="1200">
                <a:solidFill>
                  <a:schemeClr val="tx1"/>
                </a:solidFill>
                <a:latin typeface="Arial" pitchFamily="-102" charset="0"/>
                <a:ea typeface="ＭＳ Ｐゴシック" pitchFamily="-102" charset="-128"/>
                <a:cs typeface="ＭＳ Ｐゴシック" pitchFamily="-102" charset="-128"/>
              </a:defRPr>
            </a:lvl1pPr>
            <a:lvl2pPr marL="457200" algn="l" defTabSz="457200" rtl="0" fontAlgn="base">
              <a:spcBef>
                <a:spcPct val="0"/>
              </a:spcBef>
              <a:spcAft>
                <a:spcPct val="0"/>
              </a:spcAft>
              <a:defRPr kern="1200">
                <a:solidFill>
                  <a:schemeClr val="tx1"/>
                </a:solidFill>
                <a:latin typeface="Arial" pitchFamily="-102" charset="0"/>
                <a:ea typeface="ＭＳ Ｐゴシック" pitchFamily="-102" charset="-128"/>
                <a:cs typeface="ＭＳ Ｐゴシック" pitchFamily="-102" charset="-128"/>
              </a:defRPr>
            </a:lvl2pPr>
            <a:lvl3pPr marL="914400" algn="l" defTabSz="457200" rtl="0" fontAlgn="base">
              <a:spcBef>
                <a:spcPct val="0"/>
              </a:spcBef>
              <a:spcAft>
                <a:spcPct val="0"/>
              </a:spcAft>
              <a:defRPr kern="1200">
                <a:solidFill>
                  <a:schemeClr val="tx1"/>
                </a:solidFill>
                <a:latin typeface="Arial" pitchFamily="-102" charset="0"/>
                <a:ea typeface="ＭＳ Ｐゴシック" pitchFamily="-102" charset="-128"/>
                <a:cs typeface="ＭＳ Ｐゴシック" pitchFamily="-102" charset="-128"/>
              </a:defRPr>
            </a:lvl3pPr>
            <a:lvl4pPr marL="1371600" algn="l" defTabSz="457200" rtl="0" fontAlgn="base">
              <a:spcBef>
                <a:spcPct val="0"/>
              </a:spcBef>
              <a:spcAft>
                <a:spcPct val="0"/>
              </a:spcAft>
              <a:defRPr kern="1200">
                <a:solidFill>
                  <a:schemeClr val="tx1"/>
                </a:solidFill>
                <a:latin typeface="Arial" pitchFamily="-102" charset="0"/>
                <a:ea typeface="ＭＳ Ｐゴシック" pitchFamily="-102" charset="-128"/>
                <a:cs typeface="ＭＳ Ｐゴシック" pitchFamily="-102" charset="-128"/>
              </a:defRPr>
            </a:lvl4pPr>
            <a:lvl5pPr marL="1828800" algn="l" defTabSz="457200" rtl="0" fontAlgn="base">
              <a:spcBef>
                <a:spcPct val="0"/>
              </a:spcBef>
              <a:spcAft>
                <a:spcPct val="0"/>
              </a:spcAft>
              <a:defRPr kern="1200">
                <a:solidFill>
                  <a:schemeClr val="tx1"/>
                </a:solidFill>
                <a:latin typeface="Arial" pitchFamily="-102" charset="0"/>
                <a:ea typeface="ＭＳ Ｐゴシック" pitchFamily="-102" charset="-128"/>
                <a:cs typeface="ＭＳ Ｐゴシック" pitchFamily="-102" charset="-128"/>
              </a:defRPr>
            </a:lvl5pPr>
            <a:lvl6pPr marL="2286000" algn="l" defTabSz="457200" rtl="0" eaLnBrk="1" latinLnBrk="0" hangingPunct="1">
              <a:defRPr kern="1200">
                <a:solidFill>
                  <a:schemeClr val="tx1"/>
                </a:solidFill>
                <a:latin typeface="Arial" pitchFamily="-102" charset="0"/>
                <a:ea typeface="ＭＳ Ｐゴシック" pitchFamily="-102" charset="-128"/>
                <a:cs typeface="ＭＳ Ｐゴシック" pitchFamily="-102" charset="-128"/>
              </a:defRPr>
            </a:lvl6pPr>
            <a:lvl7pPr marL="2743200" algn="l" defTabSz="457200" rtl="0" eaLnBrk="1" latinLnBrk="0" hangingPunct="1">
              <a:defRPr kern="1200">
                <a:solidFill>
                  <a:schemeClr val="tx1"/>
                </a:solidFill>
                <a:latin typeface="Arial" pitchFamily="-102" charset="0"/>
                <a:ea typeface="ＭＳ Ｐゴシック" pitchFamily="-102" charset="-128"/>
                <a:cs typeface="ＭＳ Ｐゴシック" pitchFamily="-102" charset="-128"/>
              </a:defRPr>
            </a:lvl7pPr>
            <a:lvl8pPr marL="3200400" algn="l" defTabSz="457200" rtl="0" eaLnBrk="1" latinLnBrk="0" hangingPunct="1">
              <a:defRPr kern="1200">
                <a:solidFill>
                  <a:schemeClr val="tx1"/>
                </a:solidFill>
                <a:latin typeface="Arial" pitchFamily="-102" charset="0"/>
                <a:ea typeface="ＭＳ Ｐゴシック" pitchFamily="-102" charset="-128"/>
                <a:cs typeface="ＭＳ Ｐゴシック" pitchFamily="-102" charset="-128"/>
              </a:defRPr>
            </a:lvl8pPr>
            <a:lvl9pPr marL="3657600" algn="l" defTabSz="457200" rtl="0" eaLnBrk="1" latinLnBrk="0" hangingPunct="1">
              <a:defRPr kern="1200">
                <a:solidFill>
                  <a:schemeClr val="tx1"/>
                </a:solidFill>
                <a:latin typeface="Arial" pitchFamily="-102" charset="0"/>
                <a:ea typeface="ＭＳ Ｐゴシック" pitchFamily="-102" charset="-128"/>
                <a:cs typeface="ＭＳ Ｐゴシック" pitchFamily="-102" charset="-128"/>
              </a:defRPr>
            </a:lvl9pPr>
          </a:lstStyle>
          <a:p>
            <a:pPr fontAlgn="auto">
              <a:spcBef>
                <a:spcPts val="0"/>
              </a:spcBef>
              <a:spcAft>
                <a:spcPts val="0"/>
              </a:spcAft>
            </a:pPr>
            <a:r>
              <a:rPr lang="en-US" sz="800" dirty="0" smtClean="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Copyright © 2016, Saama Technologies | Confidential</a:t>
            </a:r>
            <a:endParaRPr lang="en-US" sz="8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8" name="Picture 7" descr="iStock_000053938716_Large.jpg"/>
          <p:cNvPicPr>
            <a:picLocks noChangeAspect="1"/>
          </p:cNvPicPr>
          <p:nvPr/>
        </p:nvPicPr>
        <p:blipFill rotWithShape="1">
          <a:blip r:embed="rId20" cstate="screen">
            <a:extLst>
              <a:ext uri="{28A0092B-C50C-407E-A947-70E740481C1C}">
                <a14:useLocalDpi xmlns:a14="http://schemas.microsoft.com/office/drawing/2010/main"/>
              </a:ext>
            </a:extLst>
          </a:blip>
          <a:srcRect/>
          <a:stretch/>
        </p:blipFill>
        <p:spPr>
          <a:xfrm>
            <a:off x="2697" y="1"/>
            <a:ext cx="9144000" cy="5160433"/>
          </a:xfrm>
          <a:prstGeom prst="rect">
            <a:avLst/>
          </a:prstGeom>
        </p:spPr>
      </p:pic>
      <p:sp>
        <p:nvSpPr>
          <p:cNvPr id="9" name="Rectangle 8"/>
          <p:cNvSpPr/>
          <p:nvPr/>
        </p:nvSpPr>
        <p:spPr>
          <a:xfrm>
            <a:off x="2697" y="18521"/>
            <a:ext cx="9144000" cy="5141913"/>
          </a:xfrm>
          <a:prstGeom prst="rect">
            <a:avLst/>
          </a:prstGeom>
          <a:gradFill flip="none" rotWithShape="1">
            <a:gsLst>
              <a:gs pos="0">
                <a:schemeClr val="accent1">
                  <a:alpha val="0"/>
                </a:schemeClr>
              </a:gs>
              <a:gs pos="100000">
                <a:schemeClr val="accent1">
                  <a:alpha val="74000"/>
                </a:schemeClr>
              </a:gs>
            </a:gsLst>
            <a:path path="circle">
              <a:fillToRect l="100000" t="100000"/>
            </a:path>
            <a:tileRect r="-100000" b="-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boto Regular"/>
            </a:endParaRPr>
          </a:p>
        </p:txBody>
      </p:sp>
      <p:pic>
        <p:nvPicPr>
          <p:cNvPr id="11" name="Picture 10" descr="icon_saama.png"/>
          <p:cNvPicPr>
            <a:picLocks noChangeAspect="1"/>
          </p:cNvPicPr>
          <p:nvPr/>
        </p:nvPicPr>
        <p:blipFill>
          <a:blip r:embed="rId21"/>
          <a:stretch>
            <a:fillRect/>
          </a:stretch>
        </p:blipFill>
        <p:spPr>
          <a:xfrm>
            <a:off x="194351" y="175516"/>
            <a:ext cx="553577" cy="553577"/>
          </a:xfrm>
          <a:prstGeom prst="rect">
            <a:avLst/>
          </a:prstGeom>
        </p:spPr>
      </p:pic>
      <p:sp>
        <p:nvSpPr>
          <p:cNvPr id="12" name="Oval 11"/>
          <p:cNvSpPr/>
          <p:nvPr/>
        </p:nvSpPr>
        <p:spPr>
          <a:xfrm>
            <a:off x="8741187" y="4749280"/>
            <a:ext cx="354994" cy="354994"/>
          </a:xfrm>
          <a:prstGeom prst="ellipse">
            <a:avLst/>
          </a:prstGeom>
          <a:solidFill>
            <a:srgbClr val="3196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Slide Number Placeholder 5"/>
          <p:cNvSpPr txBox="1">
            <a:spLocks/>
          </p:cNvSpPr>
          <p:nvPr/>
        </p:nvSpPr>
        <p:spPr>
          <a:xfrm>
            <a:off x="8682284" y="4624670"/>
            <a:ext cx="467110" cy="57460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defPPr>
              <a:defRPr lang="en-US"/>
            </a:defPPr>
            <a:lvl1pPr algn="ctr" eaLnBrk="0" hangingPunct="0">
              <a:lnSpc>
                <a:spcPct val="150000"/>
              </a:lnSpc>
              <a:spcBef>
                <a:spcPct val="20000"/>
              </a:spcBef>
              <a:buFont typeface="Arial" pitchFamily="-102" charset="0"/>
              <a:buNone/>
              <a:defRPr sz="1800" b="0">
                <a:solidFill>
                  <a:srgbClr val="5EE037"/>
                </a:solidFill>
                <a:latin typeface="Roboto Slab Light"/>
                <a:ea typeface="ＭＳ Ｐゴシック" pitchFamily="-84" charset="-128"/>
                <a:cs typeface="Roboto Slab Light"/>
              </a:defRPr>
            </a:lvl1pPr>
          </a:lstStyle>
          <a:p>
            <a:pPr lvl="0"/>
            <a:fld id="{01F3207B-6AD8-464C-A1CA-01860377513A}" type="slidenum">
              <a:rPr lang="en-US" sz="1200" b="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lvl="0"/>
              <a:t>‹#›</a:t>
            </a:fld>
            <a:endParaRPr lang="en-US" sz="1200" b="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27" name="Title Placeholder 1"/>
          <p:cNvSpPr>
            <a:spLocks noGrp="1"/>
          </p:cNvSpPr>
          <p:nvPr>
            <p:ph type="title"/>
          </p:nvPr>
        </p:nvSpPr>
        <p:spPr bwMode="auto">
          <a:xfrm>
            <a:off x="854275" y="126669"/>
            <a:ext cx="7825312" cy="65127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a:p>
        </p:txBody>
      </p:sp>
      <p:sp>
        <p:nvSpPr>
          <p:cNvPr id="1028" name="Text Placeholder 2"/>
          <p:cNvSpPr>
            <a:spLocks noGrp="1"/>
          </p:cNvSpPr>
          <p:nvPr>
            <p:ph type="body" idx="1"/>
          </p:nvPr>
        </p:nvSpPr>
        <p:spPr bwMode="auto">
          <a:xfrm>
            <a:off x="854275" y="931729"/>
            <a:ext cx="7825312" cy="38041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Footer Placeholder 1"/>
          <p:cNvSpPr>
            <a:spLocks noGrp="1"/>
          </p:cNvSpPr>
          <p:nvPr>
            <p:ph type="ftr" sz="quarter" idx="3"/>
          </p:nvPr>
        </p:nvSpPr>
        <p:spPr>
          <a:xfrm>
            <a:off x="2697" y="4885797"/>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pPr algn="l" fontAlgn="auto">
              <a:spcBef>
                <a:spcPts val="0"/>
              </a:spcBef>
              <a:spcAft>
                <a:spcPts val="0"/>
              </a:spcAft>
            </a:pPr>
            <a:r>
              <a:rPr lang="en-US" sz="800" dirty="0" smtClean="0">
                <a:solidFill>
                  <a:srgbClr val="FFFFFF"/>
                </a:solidFill>
                <a:latin typeface="Open Sans" panose="020B0606030504020204" pitchFamily="34" charset="0"/>
                <a:ea typeface="Open Sans" panose="020B0606030504020204" pitchFamily="34" charset="0"/>
                <a:cs typeface="Open Sans" panose="020B0606030504020204" pitchFamily="34" charset="0"/>
              </a:rPr>
              <a:t>Copyright © 2018, Saama Technologies | Confidential</a:t>
            </a:r>
          </a:p>
        </p:txBody>
      </p:sp>
    </p:spTree>
  </p:cSld>
  <p:clrMap bg1="lt1" tx1="dk1" bg2="lt2" tx2="dk2" accent1="accent1" accent2="accent2" accent3="accent3" accent4="accent4" accent5="accent5" accent6="accent6" hlink="hlink" folHlink="folHlink"/>
  <p:sldLayoutIdLst>
    <p:sldLayoutId id="2147483773" r:id="rId1"/>
    <p:sldLayoutId id="2147483760" r:id="rId2"/>
    <p:sldLayoutId id="2147483774" r:id="rId3"/>
    <p:sldLayoutId id="2147483776" r:id="rId4"/>
    <p:sldLayoutId id="2147483777" r:id="rId5"/>
    <p:sldLayoutId id="2147483778" r:id="rId6"/>
    <p:sldLayoutId id="2147483784" r:id="rId7"/>
    <p:sldLayoutId id="2147483791" r:id="rId8"/>
    <p:sldLayoutId id="2147483785" r:id="rId9"/>
    <p:sldLayoutId id="2147483793" r:id="rId10"/>
    <p:sldLayoutId id="2147483792" r:id="rId11"/>
    <p:sldLayoutId id="2147483786" r:id="rId12"/>
    <p:sldLayoutId id="2147483794" r:id="rId13"/>
    <p:sldLayoutId id="2147483787" r:id="rId14"/>
    <p:sldLayoutId id="2147483790" r:id="rId15"/>
    <p:sldLayoutId id="2147483781" r:id="rId16"/>
    <p:sldLayoutId id="2147483782" r:id="rId17"/>
    <p:sldLayoutId id="2147483783" r:id="rId18"/>
  </p:sldLayoutIdLst>
  <p:timing>
    <p:tnLst>
      <p:par>
        <p:cTn id="1" dur="indefinite" restart="never" nodeType="tmRoot"/>
      </p:par>
    </p:tnLst>
  </p:timing>
  <p:hf sldNum="0" hdr="0" dt="0"/>
  <p:txStyles>
    <p:titleStyle>
      <a:lvl1pPr algn="l" defTabSz="457200" rtl="0" eaLnBrk="1" fontAlgn="base" hangingPunct="1">
        <a:spcBef>
          <a:spcPct val="0"/>
        </a:spcBef>
        <a:spcAft>
          <a:spcPct val="0"/>
        </a:spcAft>
        <a:defRPr sz="2000" b="1" i="0" kern="1200">
          <a:solidFill>
            <a:schemeClr val="bg1"/>
          </a:solidFill>
          <a:latin typeface="Montserrat" panose="02000505000000020004" pitchFamily="2" charset="0"/>
          <a:ea typeface="Roboto Slab Regular"/>
          <a:cs typeface="Montserrat" panose="02000505000000020004" pitchFamily="2" charset="0"/>
        </a:defRPr>
      </a:lvl1pPr>
      <a:lvl2pPr algn="l" defTabSz="457200" rtl="0" eaLnBrk="1" fontAlgn="base" hangingPunct="1">
        <a:spcBef>
          <a:spcPct val="0"/>
        </a:spcBef>
        <a:spcAft>
          <a:spcPct val="0"/>
        </a:spcAft>
        <a:defRPr sz="3600">
          <a:solidFill>
            <a:srgbClr val="3E3E3E"/>
          </a:solidFill>
          <a:latin typeface="Roboto Slab Bold" pitchFamily="-84" charset="0"/>
          <a:ea typeface="ＭＳ Ｐゴシック" pitchFamily="-84" charset="-128"/>
        </a:defRPr>
      </a:lvl2pPr>
      <a:lvl3pPr algn="l" defTabSz="457200" rtl="0" eaLnBrk="1" fontAlgn="base" hangingPunct="1">
        <a:spcBef>
          <a:spcPct val="0"/>
        </a:spcBef>
        <a:spcAft>
          <a:spcPct val="0"/>
        </a:spcAft>
        <a:defRPr sz="3600">
          <a:solidFill>
            <a:srgbClr val="3E3E3E"/>
          </a:solidFill>
          <a:latin typeface="Roboto Slab Bold" pitchFamily="-84" charset="0"/>
          <a:ea typeface="ＭＳ Ｐゴシック" pitchFamily="-84" charset="-128"/>
        </a:defRPr>
      </a:lvl3pPr>
      <a:lvl4pPr algn="l" defTabSz="457200" rtl="0" eaLnBrk="1" fontAlgn="base" hangingPunct="1">
        <a:spcBef>
          <a:spcPct val="0"/>
        </a:spcBef>
        <a:spcAft>
          <a:spcPct val="0"/>
        </a:spcAft>
        <a:defRPr sz="3600">
          <a:solidFill>
            <a:srgbClr val="3E3E3E"/>
          </a:solidFill>
          <a:latin typeface="Roboto Slab Bold" pitchFamily="-84" charset="0"/>
          <a:ea typeface="ＭＳ Ｐゴシック" pitchFamily="-84" charset="-128"/>
        </a:defRPr>
      </a:lvl4pPr>
      <a:lvl5pPr algn="l" defTabSz="457200" rtl="0" eaLnBrk="1" fontAlgn="base" hangingPunct="1">
        <a:spcBef>
          <a:spcPct val="0"/>
        </a:spcBef>
        <a:spcAft>
          <a:spcPct val="0"/>
        </a:spcAft>
        <a:defRPr sz="3600">
          <a:solidFill>
            <a:srgbClr val="3E3E3E"/>
          </a:solidFill>
          <a:latin typeface="Roboto Slab Bold" pitchFamily="-84" charset="0"/>
          <a:ea typeface="ＭＳ Ｐゴシック" pitchFamily="-84" charset="-128"/>
        </a:defRPr>
      </a:lvl5pPr>
      <a:lvl6pPr marL="457200" algn="l" defTabSz="457200" rtl="0" eaLnBrk="1" fontAlgn="base" hangingPunct="1">
        <a:spcBef>
          <a:spcPct val="0"/>
        </a:spcBef>
        <a:spcAft>
          <a:spcPct val="0"/>
        </a:spcAft>
        <a:defRPr sz="3600">
          <a:solidFill>
            <a:srgbClr val="3E3E3E"/>
          </a:solidFill>
          <a:latin typeface="Roboto Slab Bold" pitchFamily="-84" charset="0"/>
          <a:ea typeface="ＭＳ Ｐゴシック" pitchFamily="-84" charset="-128"/>
        </a:defRPr>
      </a:lvl6pPr>
      <a:lvl7pPr marL="914400" algn="l" defTabSz="457200" rtl="0" eaLnBrk="1" fontAlgn="base" hangingPunct="1">
        <a:spcBef>
          <a:spcPct val="0"/>
        </a:spcBef>
        <a:spcAft>
          <a:spcPct val="0"/>
        </a:spcAft>
        <a:defRPr sz="3600">
          <a:solidFill>
            <a:srgbClr val="3E3E3E"/>
          </a:solidFill>
          <a:latin typeface="Roboto Slab Bold" pitchFamily="-84" charset="0"/>
          <a:ea typeface="ＭＳ Ｐゴシック" pitchFamily="-84" charset="-128"/>
        </a:defRPr>
      </a:lvl7pPr>
      <a:lvl8pPr marL="1371600" algn="l" defTabSz="457200" rtl="0" eaLnBrk="1" fontAlgn="base" hangingPunct="1">
        <a:spcBef>
          <a:spcPct val="0"/>
        </a:spcBef>
        <a:spcAft>
          <a:spcPct val="0"/>
        </a:spcAft>
        <a:defRPr sz="3600">
          <a:solidFill>
            <a:srgbClr val="3E3E3E"/>
          </a:solidFill>
          <a:latin typeface="Roboto Slab Bold" pitchFamily="-84" charset="0"/>
          <a:ea typeface="ＭＳ Ｐゴシック" pitchFamily="-84" charset="-128"/>
        </a:defRPr>
      </a:lvl8pPr>
      <a:lvl9pPr marL="1828800" algn="l" defTabSz="457200" rtl="0" eaLnBrk="1" fontAlgn="base" hangingPunct="1">
        <a:spcBef>
          <a:spcPct val="0"/>
        </a:spcBef>
        <a:spcAft>
          <a:spcPct val="0"/>
        </a:spcAft>
        <a:defRPr sz="3600">
          <a:solidFill>
            <a:srgbClr val="3E3E3E"/>
          </a:solidFill>
          <a:latin typeface="Roboto Slab Bold" pitchFamily="-84" charset="0"/>
          <a:ea typeface="ＭＳ Ｐゴシック" pitchFamily="-84" charset="-128"/>
        </a:defRPr>
      </a:lvl9pPr>
    </p:titleStyle>
    <p:bodyStyle>
      <a:lvl1pPr marL="0" indent="0" algn="l" defTabSz="457200" rtl="0" eaLnBrk="1" fontAlgn="base" hangingPunct="1">
        <a:lnSpc>
          <a:spcPct val="100000"/>
        </a:lnSpc>
        <a:spcBef>
          <a:spcPts val="500"/>
        </a:spcBef>
        <a:spcAft>
          <a:spcPts val="500"/>
        </a:spcAft>
        <a:buFont typeface="Arial" pitchFamily="-102" charset="0"/>
        <a:buNone/>
        <a:defRPr sz="18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lgn="l" defTabSz="457200" rtl="0" eaLnBrk="1" fontAlgn="base" hangingPunct="1">
        <a:lnSpc>
          <a:spcPct val="100000"/>
        </a:lnSpc>
        <a:spcBef>
          <a:spcPts val="500"/>
        </a:spcBef>
        <a:spcAft>
          <a:spcPts val="500"/>
        </a:spcAft>
        <a:buFont typeface="Arial" pitchFamily="-102" charset="0"/>
        <a:buChar char="–"/>
        <a:defRPr sz="16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457200" rtl="0" eaLnBrk="1" fontAlgn="base" hangingPunct="1">
        <a:lnSpc>
          <a:spcPct val="100000"/>
        </a:lnSpc>
        <a:spcBef>
          <a:spcPts val="500"/>
        </a:spcBef>
        <a:spcAft>
          <a:spcPts val="500"/>
        </a:spcAft>
        <a:buFont typeface="Arial" pitchFamily="-102" charset="0"/>
        <a:buChar char="•"/>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457200" rtl="0" eaLnBrk="1" fontAlgn="base" hangingPunct="1">
        <a:lnSpc>
          <a:spcPct val="150000"/>
        </a:lnSpc>
        <a:spcBef>
          <a:spcPct val="20000"/>
        </a:spcBef>
        <a:spcAft>
          <a:spcPct val="0"/>
        </a:spcAft>
        <a:buFont typeface="Arial" pitchFamily="-102" charset="0"/>
        <a:buChar char="–"/>
        <a:defRPr sz="140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457200" rtl="0" eaLnBrk="1" fontAlgn="base" hangingPunct="1">
        <a:lnSpc>
          <a:spcPct val="150000"/>
        </a:lnSpc>
        <a:spcBef>
          <a:spcPct val="20000"/>
        </a:spcBef>
        <a:spcAft>
          <a:spcPct val="0"/>
        </a:spcAft>
        <a:buFont typeface="Arial" pitchFamily="-102" charset="0"/>
        <a:buChar char="»"/>
        <a:defRPr sz="140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8.gif"/><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9.gi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0.gif"/><Relationship Id="rId1" Type="http://schemas.openxmlformats.org/officeDocument/2006/relationships/slideLayout" Target="../slideLayouts/slideLayout17.xml"/><Relationship Id="rId5" Type="http://schemas.openxmlformats.org/officeDocument/2006/relationships/image" Target="../media/image52.png"/><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3.png"/><Relationship Id="rId1" Type="http://schemas.openxmlformats.org/officeDocument/2006/relationships/slideLayout" Target="../slideLayouts/slideLayout18.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26" Type="http://schemas.openxmlformats.org/officeDocument/2006/relationships/image" Target="../media/image43.png"/><Relationship Id="rId3" Type="http://schemas.openxmlformats.org/officeDocument/2006/relationships/image" Target="../media/image20.png"/><Relationship Id="rId21" Type="http://schemas.openxmlformats.org/officeDocument/2006/relationships/image" Target="../media/image38.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5" Type="http://schemas.openxmlformats.org/officeDocument/2006/relationships/image" Target="../media/image42.png"/><Relationship Id="rId2" Type="http://schemas.openxmlformats.org/officeDocument/2006/relationships/image" Target="../media/image19.png"/><Relationship Id="rId16" Type="http://schemas.openxmlformats.org/officeDocument/2006/relationships/image" Target="../media/image33.png"/><Relationship Id="rId20" Type="http://schemas.openxmlformats.org/officeDocument/2006/relationships/image" Target="../media/image37.png"/><Relationship Id="rId29" Type="http://schemas.openxmlformats.org/officeDocument/2006/relationships/image" Target="../media/image46.png"/><Relationship Id="rId1" Type="http://schemas.openxmlformats.org/officeDocument/2006/relationships/slideLayout" Target="../slideLayouts/slideLayout8.xml"/><Relationship Id="rId6" Type="http://schemas.openxmlformats.org/officeDocument/2006/relationships/image" Target="../media/image23.png"/><Relationship Id="rId11" Type="http://schemas.openxmlformats.org/officeDocument/2006/relationships/image" Target="../media/image28.png"/><Relationship Id="rId24" Type="http://schemas.openxmlformats.org/officeDocument/2006/relationships/image" Target="../media/image41.png"/><Relationship Id="rId5" Type="http://schemas.openxmlformats.org/officeDocument/2006/relationships/image" Target="../media/image22.png"/><Relationship Id="rId15" Type="http://schemas.openxmlformats.org/officeDocument/2006/relationships/image" Target="../media/image32.png"/><Relationship Id="rId23" Type="http://schemas.openxmlformats.org/officeDocument/2006/relationships/image" Target="../media/image40.png"/><Relationship Id="rId28" Type="http://schemas.openxmlformats.org/officeDocument/2006/relationships/image" Target="../media/image45.png"/><Relationship Id="rId10" Type="http://schemas.openxmlformats.org/officeDocument/2006/relationships/image" Target="../media/image27.png"/><Relationship Id="rId19" Type="http://schemas.openxmlformats.org/officeDocument/2006/relationships/image" Target="../media/image36.png"/><Relationship Id="rId31" Type="http://schemas.openxmlformats.org/officeDocument/2006/relationships/image" Target="../media/image13.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png"/><Relationship Id="rId27" Type="http://schemas.openxmlformats.org/officeDocument/2006/relationships/image" Target="../media/image44.png"/><Relationship Id="rId30"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ctrTitle"/>
          </p:nvPr>
        </p:nvSpPr>
        <p:spPr>
          <a:xfrm>
            <a:off x="685800" y="1446286"/>
            <a:ext cx="7772400" cy="896796"/>
          </a:xfrm>
        </p:spPr>
        <p:txBody>
          <a:bodyPr/>
          <a:lstStyle/>
          <a:p>
            <a:pPr algn="ctr"/>
            <a:r>
              <a:rPr lang="en-IN" b="1" dirty="0">
                <a:latin typeface="Javanese Text" panose="02000000000000000000" pitchFamily="2" charset="0"/>
              </a:rPr>
              <a:t>Google</a:t>
            </a:r>
            <a:r>
              <a:rPr lang="en-IN" b="1" dirty="0">
                <a:latin typeface="Roboto Light"/>
              </a:rPr>
              <a:t> Cloud Platform</a:t>
            </a:r>
            <a:endParaRPr lang="en-US" sz="3200" b="1" dirty="0" smtClean="0">
              <a:latin typeface="Roboto Light"/>
              <a:ea typeface="Montserrat" charset="0"/>
              <a:cs typeface="Montserrat" charset="0"/>
            </a:endParaRPr>
          </a:p>
        </p:txBody>
      </p:sp>
      <p:sp>
        <p:nvSpPr>
          <p:cNvPr id="6" name="TextBox 5"/>
          <p:cNvSpPr txBox="1"/>
          <p:nvPr/>
        </p:nvSpPr>
        <p:spPr>
          <a:xfrm>
            <a:off x="147071" y="4786743"/>
            <a:ext cx="4226701" cy="307777"/>
          </a:xfrm>
          <a:prstGeom prst="rect">
            <a:avLst/>
          </a:prstGeom>
          <a:noFill/>
        </p:spPr>
        <p:txBody>
          <a:bodyPr wrap="square" rtlCol="0">
            <a:spAutoFit/>
          </a:bodyPr>
          <a:lstStyle/>
          <a:p>
            <a:r>
              <a:rPr lang="en-IN" sz="1400" b="1" dirty="0" smtClean="0">
                <a:solidFill>
                  <a:schemeClr val="bg1"/>
                </a:solidFill>
                <a:latin typeface="Open Sans" panose="020B0606030504020204"/>
              </a:rPr>
              <a:t>Presented By: Rajesh </a:t>
            </a:r>
            <a:r>
              <a:rPr lang="en-IN" sz="1400" b="1" dirty="0" err="1" smtClean="0">
                <a:solidFill>
                  <a:schemeClr val="bg1"/>
                </a:solidFill>
                <a:latin typeface="Open Sans" panose="020B0606030504020204"/>
              </a:rPr>
              <a:t>Wadhe</a:t>
            </a:r>
            <a:r>
              <a:rPr lang="en-IN" sz="1400" b="1" dirty="0" smtClean="0">
                <a:solidFill>
                  <a:schemeClr val="bg1"/>
                </a:solidFill>
                <a:latin typeface="Open Sans" panose="020B0606030504020204"/>
              </a:rPr>
              <a:t> &amp; </a:t>
            </a:r>
            <a:r>
              <a:rPr lang="en-IN" sz="1400" b="1" dirty="0" err="1" smtClean="0">
                <a:solidFill>
                  <a:schemeClr val="bg1"/>
                </a:solidFill>
                <a:latin typeface="Open Sans" panose="020B0606030504020204"/>
              </a:rPr>
              <a:t>Sanvid</a:t>
            </a:r>
            <a:r>
              <a:rPr lang="en-IN" sz="1400" b="1" dirty="0" smtClean="0">
                <a:solidFill>
                  <a:schemeClr val="bg1"/>
                </a:solidFill>
                <a:latin typeface="Open Sans" panose="020B0606030504020204"/>
              </a:rPr>
              <a:t> </a:t>
            </a:r>
            <a:r>
              <a:rPr lang="en-IN" sz="1400" b="1" dirty="0" err="1" smtClean="0">
                <a:solidFill>
                  <a:schemeClr val="bg1"/>
                </a:solidFill>
                <a:latin typeface="Open Sans" panose="020B0606030504020204"/>
              </a:rPr>
              <a:t>Punde</a:t>
            </a:r>
            <a:endParaRPr lang="en-IN" sz="1400" b="1" dirty="0">
              <a:solidFill>
                <a:schemeClr val="bg1"/>
              </a:solidFill>
              <a:latin typeface="Open Sans" panose="020B0606030504020204"/>
            </a:endParaRPr>
          </a:p>
        </p:txBody>
      </p:sp>
      <p:pic>
        <p:nvPicPr>
          <p:cNvPr id="5124" name="Picture 4" descr="C:\Users\spunde\Desktop\gcp-header-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325" y="2295005"/>
            <a:ext cx="5570138" cy="258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3378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Open Sans" panose="020B0606030504020204"/>
              </a:rPr>
              <a:t>GCP Dashboard</a:t>
            </a:r>
            <a:endParaRPr lang="en-US" dirty="0">
              <a:latin typeface="Open Sans" panose="020B0606030504020204"/>
            </a:endParaRPr>
          </a:p>
        </p:txBody>
      </p:sp>
      <p:sp>
        <p:nvSpPr>
          <p:cNvPr id="7" name="Footer Placeholder 6"/>
          <p:cNvSpPr>
            <a:spLocks noGrp="1"/>
          </p:cNvSpPr>
          <p:nvPr>
            <p:ph type="ftr" sz="quarter" idx="10"/>
          </p:nvPr>
        </p:nvSpPr>
        <p:spPr/>
        <p:txBody>
          <a:bodyPr/>
          <a:lstStyle/>
          <a:p>
            <a:pPr algn="l" fontAlgn="auto">
              <a:spcBef>
                <a:spcPts val="0"/>
              </a:spcBef>
              <a:spcAft>
                <a:spcPts val="0"/>
              </a:spcAft>
            </a:pPr>
            <a:r>
              <a:rPr lang="en-US" sz="800" dirty="0" smtClean="0">
                <a:solidFill>
                  <a:srgbClr val="FFFFFF"/>
                </a:solidFill>
                <a:latin typeface="Open Sans" panose="020B0606030504020204"/>
                <a:ea typeface="Open Sans" panose="020B0606030504020204" pitchFamily="34" charset="0"/>
                <a:cs typeface="Open Sans" panose="020B0606030504020204" pitchFamily="34" charset="0"/>
              </a:rPr>
              <a:t>Copyright © 2018, </a:t>
            </a:r>
            <a:r>
              <a:rPr lang="en-US" sz="800" dirty="0" err="1" smtClean="0">
                <a:solidFill>
                  <a:srgbClr val="FFFFFF"/>
                </a:solidFill>
                <a:latin typeface="Open Sans" panose="020B0606030504020204"/>
                <a:ea typeface="Open Sans" panose="020B0606030504020204" pitchFamily="34" charset="0"/>
                <a:cs typeface="Open Sans" panose="020B0606030504020204" pitchFamily="34" charset="0"/>
              </a:rPr>
              <a:t>Saama</a:t>
            </a:r>
            <a:r>
              <a:rPr lang="en-US" sz="800" dirty="0" smtClean="0">
                <a:solidFill>
                  <a:srgbClr val="FFFFFF"/>
                </a:solidFill>
                <a:latin typeface="Open Sans" panose="020B0606030504020204"/>
                <a:ea typeface="Open Sans" panose="020B0606030504020204" pitchFamily="34" charset="0"/>
                <a:cs typeface="Open Sans" panose="020B0606030504020204" pitchFamily="34" charset="0"/>
              </a:rPr>
              <a:t> Technologies | Confidential</a:t>
            </a:r>
          </a:p>
        </p:txBody>
      </p:sp>
      <p:cxnSp>
        <p:nvCxnSpPr>
          <p:cNvPr id="95" name="Straight Connector 94"/>
          <p:cNvCxnSpPr/>
          <p:nvPr/>
        </p:nvCxnSpPr>
        <p:spPr>
          <a:xfrm>
            <a:off x="854972" y="762193"/>
            <a:ext cx="7521699" cy="0"/>
          </a:xfrm>
          <a:prstGeom prst="line">
            <a:avLst/>
          </a:prstGeom>
          <a:ln w="3175" cmpd="sng">
            <a:solidFill>
              <a:schemeClr val="bg2"/>
            </a:solidFill>
            <a:headEnd type="oval"/>
            <a:tailEnd type="oval"/>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8792" y="823627"/>
            <a:ext cx="3248358" cy="4062170"/>
          </a:xfrm>
          <a:prstGeom prst="rect">
            <a:avLst/>
          </a:prstGeom>
        </p:spPr>
      </p:pic>
      <p:sp>
        <p:nvSpPr>
          <p:cNvPr id="96" name="Rectangle 95"/>
          <p:cNvSpPr/>
          <p:nvPr/>
        </p:nvSpPr>
        <p:spPr>
          <a:xfrm>
            <a:off x="265368" y="950657"/>
            <a:ext cx="4690296" cy="1200329"/>
          </a:xfrm>
          <a:prstGeom prst="rect">
            <a:avLst/>
          </a:prstGeom>
        </p:spPr>
        <p:txBody>
          <a:bodyPr wrap="square">
            <a:spAutoFit/>
          </a:bodyPr>
          <a:lstStyle/>
          <a:p>
            <a:r>
              <a:rPr lang="en-US" dirty="0">
                <a:solidFill>
                  <a:schemeClr val="bg1"/>
                </a:solidFill>
                <a:latin typeface="Open Sans" panose="020B0606030504020204"/>
              </a:rPr>
              <a:t>Clicking on this will reveal (or hide) a navigation menu that points to GCP's core </a:t>
            </a:r>
            <a:r>
              <a:rPr lang="en-US" dirty="0" smtClean="0">
                <a:solidFill>
                  <a:schemeClr val="bg1"/>
                </a:solidFill>
                <a:latin typeface="Open Sans" panose="020B0606030504020204"/>
              </a:rPr>
              <a:t>services </a:t>
            </a:r>
            <a:r>
              <a:rPr lang="en-US" dirty="0">
                <a:solidFill>
                  <a:schemeClr val="bg1"/>
                </a:solidFill>
                <a:latin typeface="Open Sans" panose="020B0606030504020204"/>
              </a:rPr>
              <a:t>click on the icon now and scroll through </a:t>
            </a:r>
            <a:r>
              <a:rPr lang="en-US" dirty="0" smtClean="0">
                <a:solidFill>
                  <a:schemeClr val="bg1"/>
                </a:solidFill>
                <a:latin typeface="Open Sans" panose="020B0606030504020204"/>
              </a:rPr>
              <a:t>so we can see all the services provided.</a:t>
            </a:r>
            <a:endParaRPr lang="en-IN" dirty="0">
              <a:solidFill>
                <a:schemeClr val="bg1"/>
              </a:solidFill>
              <a:latin typeface="Open Sans" panose="020B0606030504020204"/>
            </a:endParaRPr>
          </a:p>
        </p:txBody>
      </p:sp>
      <p:pic>
        <p:nvPicPr>
          <p:cNvPr id="9" name="Picture 8" descr="C:\Users\spunde\Desktop\google-cloud-platfor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2109" y="31430"/>
            <a:ext cx="1461486" cy="822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4605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latin typeface="Open Sans" panose="020B0606030504020204"/>
              </a:rPr>
              <a:t>GCP API &amp; Services</a:t>
            </a:r>
            <a:endParaRPr lang="en-IN" dirty="0">
              <a:latin typeface="Open Sans" panose="020B0606030504020204"/>
            </a:endParaRPr>
          </a:p>
        </p:txBody>
      </p:sp>
      <p:cxnSp>
        <p:nvCxnSpPr>
          <p:cNvPr id="102" name="Straight Connector 101"/>
          <p:cNvCxnSpPr/>
          <p:nvPr/>
        </p:nvCxnSpPr>
        <p:spPr>
          <a:xfrm>
            <a:off x="854972" y="762193"/>
            <a:ext cx="7521699" cy="0"/>
          </a:xfrm>
          <a:prstGeom prst="line">
            <a:avLst/>
          </a:prstGeom>
          <a:ln w="3175" cmpd="sng">
            <a:solidFill>
              <a:schemeClr val="bg2"/>
            </a:solidFill>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386861" y="1012425"/>
            <a:ext cx="2912652" cy="3323987"/>
          </a:xfrm>
          <a:prstGeom prst="rect">
            <a:avLst/>
          </a:prstGeom>
        </p:spPr>
        <p:txBody>
          <a:bodyPr wrap="square">
            <a:spAutoFit/>
          </a:bodyPr>
          <a:lstStyle/>
          <a:p>
            <a:pPr marL="285750" indent="-285750">
              <a:buFont typeface="Arial" panose="020B0604020202020204" pitchFamily="34" charset="0"/>
              <a:buChar char="•"/>
            </a:pPr>
            <a:endParaRPr lang="en-US" sz="1400" dirty="0" smtClean="0">
              <a:solidFill>
                <a:schemeClr val="bg1"/>
              </a:solidFill>
              <a:latin typeface="Open Sans" panose="020B0606030504020204"/>
            </a:endParaRPr>
          </a:p>
          <a:p>
            <a:pPr marL="285750" indent="-285750">
              <a:buFont typeface="Arial" panose="020B0604020202020204" pitchFamily="34" charset="0"/>
              <a:buChar char="•"/>
            </a:pPr>
            <a:r>
              <a:rPr lang="en-US" sz="1400" dirty="0" smtClean="0">
                <a:solidFill>
                  <a:schemeClr val="bg1"/>
                </a:solidFill>
                <a:latin typeface="Open Sans" panose="020B0606030504020204"/>
              </a:rPr>
              <a:t>APIs </a:t>
            </a:r>
            <a:r>
              <a:rPr lang="en-US" sz="1400" dirty="0">
                <a:solidFill>
                  <a:schemeClr val="bg1"/>
                </a:solidFill>
                <a:latin typeface="Open Sans" panose="020B0606030504020204"/>
              </a:rPr>
              <a:t>are "Application Programming Interfaces" that you can call </a:t>
            </a:r>
            <a:r>
              <a:rPr lang="en-US" sz="1400" dirty="0" smtClean="0">
                <a:solidFill>
                  <a:schemeClr val="bg1"/>
                </a:solidFill>
                <a:latin typeface="Open Sans" panose="020B0606030504020204"/>
              </a:rPr>
              <a:t>directly. </a:t>
            </a:r>
          </a:p>
          <a:p>
            <a:pPr marL="285750" indent="-285750">
              <a:buFont typeface="Arial" panose="020B0604020202020204" pitchFamily="34" charset="0"/>
              <a:buChar char="•"/>
            </a:pPr>
            <a:endParaRPr lang="en-US" sz="1400" dirty="0" smtClean="0">
              <a:solidFill>
                <a:schemeClr val="bg1"/>
              </a:solidFill>
              <a:latin typeface="Open Sans" panose="020B0606030504020204"/>
            </a:endParaRPr>
          </a:p>
          <a:p>
            <a:pPr marL="285750" indent="-285750">
              <a:buFont typeface="Arial" panose="020B0604020202020204" pitchFamily="34" charset="0"/>
              <a:buChar char="•"/>
            </a:pPr>
            <a:r>
              <a:rPr lang="en-US" sz="1400" dirty="0" smtClean="0">
                <a:solidFill>
                  <a:schemeClr val="bg1"/>
                </a:solidFill>
                <a:latin typeface="Open Sans" panose="020B0606030504020204"/>
              </a:rPr>
              <a:t>Most </a:t>
            </a:r>
            <a:r>
              <a:rPr lang="en-US" sz="1400" dirty="0">
                <a:solidFill>
                  <a:schemeClr val="bg1"/>
                </a:solidFill>
                <a:latin typeface="Open Sans" panose="020B0606030504020204"/>
              </a:rPr>
              <a:t>Cloud APIs provide you with detailed information on your project’s usage of that API, including traffic levels, error rates, and even latencies, helping you to quickly triage problems with applications that use Google services. </a:t>
            </a:r>
            <a:endParaRPr lang="en-US" sz="1400" dirty="0" smtClean="0">
              <a:solidFill>
                <a:schemeClr val="bg1"/>
              </a:solidFill>
              <a:latin typeface="Open Sans" panose="020B0606030504020204"/>
            </a:endParaRPr>
          </a:p>
          <a:p>
            <a:pPr marL="285750" indent="-285750">
              <a:buFont typeface="Arial" panose="020B0604020202020204" pitchFamily="34" charset="0"/>
              <a:buChar char="•"/>
            </a:pPr>
            <a:endParaRPr lang="en-US" sz="1400" dirty="0" smtClean="0">
              <a:solidFill>
                <a:schemeClr val="bg1"/>
              </a:solidFill>
              <a:latin typeface="Open Sans" panose="020B0606030504020204"/>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9373" y="806732"/>
            <a:ext cx="5352118" cy="3960567"/>
          </a:xfrm>
          <a:prstGeom prst="rect">
            <a:avLst/>
          </a:prstGeom>
        </p:spPr>
      </p:pic>
      <p:sp>
        <p:nvSpPr>
          <p:cNvPr id="112" name="Footer Placeholder 6"/>
          <p:cNvSpPr>
            <a:spLocks noGrp="1"/>
          </p:cNvSpPr>
          <p:nvPr>
            <p:ph type="ftr" sz="quarter" idx="10"/>
          </p:nvPr>
        </p:nvSpPr>
        <p:spPr>
          <a:xfrm>
            <a:off x="2697" y="4885797"/>
            <a:ext cx="3086100" cy="274637"/>
          </a:xfrm>
        </p:spPr>
        <p:txBody>
          <a:bodyPr/>
          <a:lstStyle/>
          <a:p>
            <a:pPr algn="l" fontAlgn="auto">
              <a:spcBef>
                <a:spcPts val="0"/>
              </a:spcBef>
              <a:spcAft>
                <a:spcPts val="0"/>
              </a:spcAft>
            </a:pPr>
            <a:r>
              <a:rPr lang="en-US" sz="800" dirty="0" smtClean="0">
                <a:solidFill>
                  <a:srgbClr val="FFFFFF"/>
                </a:solidFill>
                <a:latin typeface="Open Sans" panose="020B0606030504020204"/>
                <a:ea typeface="Open Sans" panose="020B0606030504020204" pitchFamily="34" charset="0"/>
                <a:cs typeface="Open Sans" panose="020B0606030504020204" pitchFamily="34" charset="0"/>
              </a:rPr>
              <a:t>Copyright © 2018, </a:t>
            </a:r>
            <a:r>
              <a:rPr lang="en-US" sz="800" dirty="0" err="1" smtClean="0">
                <a:solidFill>
                  <a:srgbClr val="FFFFFF"/>
                </a:solidFill>
                <a:latin typeface="Open Sans" panose="020B0606030504020204"/>
                <a:ea typeface="Open Sans" panose="020B0606030504020204" pitchFamily="34" charset="0"/>
                <a:cs typeface="Open Sans" panose="020B0606030504020204" pitchFamily="34" charset="0"/>
              </a:rPr>
              <a:t>Saama</a:t>
            </a:r>
            <a:r>
              <a:rPr lang="en-US" sz="800" dirty="0" smtClean="0">
                <a:solidFill>
                  <a:srgbClr val="FFFFFF"/>
                </a:solidFill>
                <a:latin typeface="Open Sans" panose="020B0606030504020204"/>
                <a:ea typeface="Open Sans" panose="020B0606030504020204" pitchFamily="34" charset="0"/>
                <a:cs typeface="Open Sans" panose="020B0606030504020204" pitchFamily="34" charset="0"/>
              </a:rPr>
              <a:t> Technologies | Confidential</a:t>
            </a:r>
          </a:p>
        </p:txBody>
      </p:sp>
      <p:pic>
        <p:nvPicPr>
          <p:cNvPr id="8" name="Picture 2" descr="C:\Users\spunde\Desktop\google-cloud-platfor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0755" y="-29710"/>
            <a:ext cx="1435826" cy="807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9559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9657" y="997527"/>
            <a:ext cx="4574343" cy="2864694"/>
          </a:xfrm>
          <a:prstGeom prst="rect">
            <a:avLst/>
          </a:prstGeom>
        </p:spPr>
      </p:pic>
      <p:sp>
        <p:nvSpPr>
          <p:cNvPr id="4" name="Rectangle 3"/>
          <p:cNvSpPr/>
          <p:nvPr/>
        </p:nvSpPr>
        <p:spPr>
          <a:xfrm>
            <a:off x="880407" y="351196"/>
            <a:ext cx="3689250" cy="646331"/>
          </a:xfrm>
          <a:prstGeom prst="rect">
            <a:avLst/>
          </a:prstGeom>
        </p:spPr>
        <p:txBody>
          <a:bodyPr wrap="square">
            <a:spAutoFit/>
          </a:bodyPr>
          <a:lstStyle/>
          <a:p>
            <a:r>
              <a:rPr lang="en-IN" b="1" dirty="0">
                <a:latin typeface="Open Sans" panose="020B0606030504020204"/>
              </a:rPr>
              <a:t>GCP </a:t>
            </a:r>
            <a:r>
              <a:rPr lang="en-IN" b="1" dirty="0" smtClean="0">
                <a:latin typeface="Open Sans" panose="020B0606030504020204"/>
              </a:rPr>
              <a:t>IAM (Identity &amp; Access Management)</a:t>
            </a:r>
            <a:endParaRPr lang="en-IN" b="1" dirty="0">
              <a:latin typeface="Open Sans" panose="020B0606030504020204"/>
            </a:endParaRPr>
          </a:p>
        </p:txBody>
      </p:sp>
      <p:sp>
        <p:nvSpPr>
          <p:cNvPr id="5" name="Rectangle 4"/>
          <p:cNvSpPr/>
          <p:nvPr/>
        </p:nvSpPr>
        <p:spPr>
          <a:xfrm>
            <a:off x="47958" y="1413232"/>
            <a:ext cx="4466491" cy="1754326"/>
          </a:xfrm>
          <a:prstGeom prst="rect">
            <a:avLst/>
          </a:prstGeom>
        </p:spPr>
        <p:txBody>
          <a:bodyPr wrap="square">
            <a:spAutoFit/>
          </a:bodyPr>
          <a:lstStyle/>
          <a:p>
            <a:pPr algn="just"/>
            <a:r>
              <a:rPr lang="en-US" dirty="0" smtClean="0">
                <a:latin typeface="Open Sans" panose="020B0606030504020204"/>
              </a:rPr>
              <a:t>Cloud </a:t>
            </a:r>
            <a:r>
              <a:rPr lang="en-US" dirty="0">
                <a:latin typeface="Open Sans" panose="020B0606030504020204"/>
              </a:rPr>
              <a:t>computing </a:t>
            </a:r>
            <a:r>
              <a:rPr lang="en-US" dirty="0" smtClean="0">
                <a:latin typeface="Open Sans" panose="020B0606030504020204"/>
              </a:rPr>
              <a:t>with </a:t>
            </a:r>
            <a:r>
              <a:rPr lang="en-US" dirty="0">
                <a:latin typeface="Open Sans" panose="020B0606030504020204"/>
              </a:rPr>
              <a:t>GCP also houses a collection of permissions and roles that define who has access to what resources. We can use the Cloud Identity and Access Management (IAM) service to inspect and modify such roles and permissions.</a:t>
            </a:r>
            <a:endParaRPr lang="en-IN" dirty="0">
              <a:latin typeface="Open Sans" panose="020B0606030504020204"/>
            </a:endParaRPr>
          </a:p>
        </p:txBody>
      </p:sp>
      <p:cxnSp>
        <p:nvCxnSpPr>
          <p:cNvPr id="25" name="Straight Connector 24"/>
          <p:cNvCxnSpPr/>
          <p:nvPr/>
        </p:nvCxnSpPr>
        <p:spPr>
          <a:xfrm>
            <a:off x="808807" y="997527"/>
            <a:ext cx="7521699" cy="0"/>
          </a:xfrm>
          <a:prstGeom prst="line">
            <a:avLst/>
          </a:prstGeom>
          <a:ln w="3175" cmpd="sng">
            <a:solidFill>
              <a:schemeClr val="tx1"/>
            </a:solidFill>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28" name="Footer Placeholder 6"/>
          <p:cNvSpPr txBox="1">
            <a:spLocks/>
          </p:cNvSpPr>
          <p:nvPr/>
        </p:nvSpPr>
        <p:spPr>
          <a:xfrm>
            <a:off x="2697" y="4885797"/>
            <a:ext cx="3086100" cy="274637"/>
          </a:xfrm>
          <a:prstGeom prst="rect">
            <a:avLst/>
          </a:prstGeom>
        </p:spPr>
        <p:txBody>
          <a:bodyPr/>
          <a:lstStyle>
            <a:defPPr>
              <a:defRPr lang="en-US"/>
            </a:defPPr>
            <a:lvl1pPr algn="l" defTabSz="457200" rtl="0" fontAlgn="base">
              <a:spcBef>
                <a:spcPct val="0"/>
              </a:spcBef>
              <a:spcAft>
                <a:spcPct val="0"/>
              </a:spcAft>
              <a:defRPr kern="1200">
                <a:solidFill>
                  <a:schemeClr val="tx1"/>
                </a:solidFill>
                <a:latin typeface="Arial" pitchFamily="-102" charset="0"/>
                <a:ea typeface="ＭＳ Ｐゴシック" pitchFamily="-102" charset="-128"/>
                <a:cs typeface="ＭＳ Ｐゴシック" pitchFamily="-102" charset="-128"/>
              </a:defRPr>
            </a:lvl1pPr>
            <a:lvl2pPr marL="457200" algn="l" defTabSz="457200" rtl="0" fontAlgn="base">
              <a:spcBef>
                <a:spcPct val="0"/>
              </a:spcBef>
              <a:spcAft>
                <a:spcPct val="0"/>
              </a:spcAft>
              <a:defRPr kern="1200">
                <a:solidFill>
                  <a:schemeClr val="tx1"/>
                </a:solidFill>
                <a:latin typeface="Arial" pitchFamily="-102" charset="0"/>
                <a:ea typeface="ＭＳ Ｐゴシック" pitchFamily="-102" charset="-128"/>
                <a:cs typeface="ＭＳ Ｐゴシック" pitchFamily="-102" charset="-128"/>
              </a:defRPr>
            </a:lvl2pPr>
            <a:lvl3pPr marL="914400" algn="l" defTabSz="457200" rtl="0" fontAlgn="base">
              <a:spcBef>
                <a:spcPct val="0"/>
              </a:spcBef>
              <a:spcAft>
                <a:spcPct val="0"/>
              </a:spcAft>
              <a:defRPr kern="1200">
                <a:solidFill>
                  <a:schemeClr val="tx1"/>
                </a:solidFill>
                <a:latin typeface="Arial" pitchFamily="-102" charset="0"/>
                <a:ea typeface="ＭＳ Ｐゴシック" pitchFamily="-102" charset="-128"/>
                <a:cs typeface="ＭＳ Ｐゴシック" pitchFamily="-102" charset="-128"/>
              </a:defRPr>
            </a:lvl3pPr>
            <a:lvl4pPr marL="1371600" algn="l" defTabSz="457200" rtl="0" fontAlgn="base">
              <a:spcBef>
                <a:spcPct val="0"/>
              </a:spcBef>
              <a:spcAft>
                <a:spcPct val="0"/>
              </a:spcAft>
              <a:defRPr kern="1200">
                <a:solidFill>
                  <a:schemeClr val="tx1"/>
                </a:solidFill>
                <a:latin typeface="Arial" pitchFamily="-102" charset="0"/>
                <a:ea typeface="ＭＳ Ｐゴシック" pitchFamily="-102" charset="-128"/>
                <a:cs typeface="ＭＳ Ｐゴシック" pitchFamily="-102" charset="-128"/>
              </a:defRPr>
            </a:lvl4pPr>
            <a:lvl5pPr marL="1828800" algn="l" defTabSz="457200" rtl="0" fontAlgn="base">
              <a:spcBef>
                <a:spcPct val="0"/>
              </a:spcBef>
              <a:spcAft>
                <a:spcPct val="0"/>
              </a:spcAft>
              <a:defRPr kern="1200">
                <a:solidFill>
                  <a:schemeClr val="tx1"/>
                </a:solidFill>
                <a:latin typeface="Arial" pitchFamily="-102" charset="0"/>
                <a:ea typeface="ＭＳ Ｐゴシック" pitchFamily="-102" charset="-128"/>
                <a:cs typeface="ＭＳ Ｐゴシック" pitchFamily="-102" charset="-128"/>
              </a:defRPr>
            </a:lvl5pPr>
            <a:lvl6pPr marL="2286000" algn="l" defTabSz="457200" rtl="0" eaLnBrk="1" latinLnBrk="0" hangingPunct="1">
              <a:defRPr kern="1200">
                <a:solidFill>
                  <a:schemeClr val="tx1"/>
                </a:solidFill>
                <a:latin typeface="Arial" pitchFamily="-102" charset="0"/>
                <a:ea typeface="ＭＳ Ｐゴシック" pitchFamily="-102" charset="-128"/>
                <a:cs typeface="ＭＳ Ｐゴシック" pitchFamily="-102" charset="-128"/>
              </a:defRPr>
            </a:lvl6pPr>
            <a:lvl7pPr marL="2743200" algn="l" defTabSz="457200" rtl="0" eaLnBrk="1" latinLnBrk="0" hangingPunct="1">
              <a:defRPr kern="1200">
                <a:solidFill>
                  <a:schemeClr val="tx1"/>
                </a:solidFill>
                <a:latin typeface="Arial" pitchFamily="-102" charset="0"/>
                <a:ea typeface="ＭＳ Ｐゴシック" pitchFamily="-102" charset="-128"/>
                <a:cs typeface="ＭＳ Ｐゴシック" pitchFamily="-102" charset="-128"/>
              </a:defRPr>
            </a:lvl7pPr>
            <a:lvl8pPr marL="3200400" algn="l" defTabSz="457200" rtl="0" eaLnBrk="1" latinLnBrk="0" hangingPunct="1">
              <a:defRPr kern="1200">
                <a:solidFill>
                  <a:schemeClr val="tx1"/>
                </a:solidFill>
                <a:latin typeface="Arial" pitchFamily="-102" charset="0"/>
                <a:ea typeface="ＭＳ Ｐゴシック" pitchFamily="-102" charset="-128"/>
                <a:cs typeface="ＭＳ Ｐゴシック" pitchFamily="-102" charset="-128"/>
              </a:defRPr>
            </a:lvl8pPr>
            <a:lvl9pPr marL="3657600" algn="l" defTabSz="457200" rtl="0" eaLnBrk="1" latinLnBrk="0" hangingPunct="1">
              <a:defRPr kern="1200">
                <a:solidFill>
                  <a:schemeClr val="tx1"/>
                </a:solidFill>
                <a:latin typeface="Arial" pitchFamily="-102" charset="0"/>
                <a:ea typeface="ＭＳ Ｐゴシック" pitchFamily="-102" charset="-128"/>
                <a:cs typeface="ＭＳ Ｐゴシック" pitchFamily="-102" charset="-128"/>
              </a:defRPr>
            </a:lvl9pPr>
          </a:lstStyle>
          <a:p>
            <a:pPr fontAlgn="auto">
              <a:spcBef>
                <a:spcPts val="0"/>
              </a:spcBef>
              <a:spcAft>
                <a:spcPts val="0"/>
              </a:spcAft>
            </a:pPr>
            <a:r>
              <a:rPr lang="en-US" sz="800" smtClean="0">
                <a:solidFill>
                  <a:srgbClr val="FFFFFF"/>
                </a:solidFill>
                <a:latin typeface="Open Sans" panose="020B0606030504020204"/>
                <a:ea typeface="Open Sans" panose="020B0606030504020204" pitchFamily="34" charset="0"/>
                <a:cs typeface="Open Sans" panose="020B0606030504020204" pitchFamily="34" charset="0"/>
              </a:rPr>
              <a:t>Copyright © 2018, Saama Technologies | Confidential</a:t>
            </a:r>
            <a:endParaRPr lang="en-US" sz="800" dirty="0" smtClean="0">
              <a:solidFill>
                <a:srgbClr val="FFFFFF"/>
              </a:solidFill>
              <a:latin typeface="Open Sans" panose="020B0606030504020204"/>
              <a:ea typeface="Open Sans" panose="020B0606030504020204" pitchFamily="34" charset="0"/>
              <a:cs typeface="Open Sans" panose="020B0606030504020204" pitchFamily="34" charset="0"/>
            </a:endParaRPr>
          </a:p>
        </p:txBody>
      </p:sp>
      <p:pic>
        <p:nvPicPr>
          <p:cNvPr id="7" name="Picture 2" descr="C:\Users\spunde\Desktop\google-cloud-platfor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0137" y="189875"/>
            <a:ext cx="1435826" cy="8076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2747" y="1"/>
            <a:ext cx="4746014" cy="9975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6701" y="3862221"/>
            <a:ext cx="5553075" cy="12812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Oval 25"/>
          <p:cNvSpPr/>
          <p:nvPr/>
        </p:nvSpPr>
        <p:spPr>
          <a:xfrm>
            <a:off x="8652681" y="4694830"/>
            <a:ext cx="402609" cy="388961"/>
          </a:xfrm>
          <a:prstGeom prst="ellipse">
            <a:avLst/>
          </a:prstGeom>
          <a:solidFill>
            <a:schemeClr val="accent6"/>
          </a:solidFill>
          <a:ln w="12700">
            <a:solidFill>
              <a:srgbClr val="3196D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Open Sans" panose="020B0606030504020204"/>
            </a:endParaRPr>
          </a:p>
        </p:txBody>
      </p:sp>
      <p:sp>
        <p:nvSpPr>
          <p:cNvPr id="27" name="TextBox 26"/>
          <p:cNvSpPr txBox="1"/>
          <p:nvPr/>
        </p:nvSpPr>
        <p:spPr>
          <a:xfrm>
            <a:off x="8622098" y="4714459"/>
            <a:ext cx="499980" cy="369332"/>
          </a:xfrm>
          <a:prstGeom prst="rect">
            <a:avLst/>
          </a:prstGeom>
          <a:noFill/>
        </p:spPr>
        <p:txBody>
          <a:bodyPr wrap="square" rtlCol="0">
            <a:spAutoFit/>
          </a:bodyPr>
          <a:lstStyle/>
          <a:p>
            <a:r>
              <a:rPr lang="en-US" dirty="0" smtClean="0">
                <a:latin typeface="Open Sans" panose="020B0606030504020204"/>
              </a:rPr>
              <a:t>12</a:t>
            </a:r>
            <a:endParaRPr lang="en-US" dirty="0">
              <a:latin typeface="Open Sans" panose="020B0606030504020204"/>
            </a:endParaRPr>
          </a:p>
        </p:txBody>
      </p:sp>
      <p:pic>
        <p:nvPicPr>
          <p:cNvPr id="205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2244" y="3465769"/>
            <a:ext cx="1647412" cy="1609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descr="C:\Users\spunde\Desktop\google-cloud-platfor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7935" y="-25807"/>
            <a:ext cx="1865141" cy="1049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2277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096191" y="4275436"/>
            <a:ext cx="457200" cy="307777"/>
          </a:xfrm>
          <a:prstGeom prst="rect">
            <a:avLst/>
          </a:prstGeom>
          <a:noFill/>
        </p:spPr>
        <p:txBody>
          <a:bodyPr wrap="square" rtlCol="0">
            <a:spAutoFit/>
          </a:bodyPr>
          <a:lstStyle/>
          <a:p>
            <a:r>
              <a:rPr lang="en-IN" sz="1400" dirty="0" smtClean="0">
                <a:latin typeface="Open Sans" panose="020B0606030504020204"/>
              </a:rPr>
              <a:t>13</a:t>
            </a:r>
            <a:endParaRPr lang="en-IN" sz="1400" dirty="0">
              <a:latin typeface="Open Sans" panose="020B0606030504020204"/>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
            <a:ext cx="9146945" cy="51434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914400" y="421576"/>
            <a:ext cx="2182008" cy="369332"/>
          </a:xfrm>
          <a:prstGeom prst="rect">
            <a:avLst/>
          </a:prstGeom>
        </p:spPr>
        <p:txBody>
          <a:bodyPr wrap="none">
            <a:spAutoFit/>
          </a:bodyPr>
          <a:lstStyle/>
          <a:p>
            <a:r>
              <a:rPr lang="en-US" b="1" dirty="0" smtClean="0">
                <a:solidFill>
                  <a:schemeClr val="bg1"/>
                </a:solidFill>
                <a:latin typeface="Open Sans" panose="020B0606030504020204"/>
              </a:rPr>
              <a:t>GCP Compute Engine</a:t>
            </a:r>
            <a:endParaRPr lang="en-IN" b="1" dirty="0">
              <a:solidFill>
                <a:schemeClr val="bg1"/>
              </a:solidFill>
              <a:latin typeface="Open Sans" panose="020B0606030504020204"/>
            </a:endParaRPr>
          </a:p>
        </p:txBody>
      </p:sp>
      <p:pic>
        <p:nvPicPr>
          <p:cNvPr id="11" name="Picture 10" descr="icon_saama.png"/>
          <p:cNvPicPr>
            <a:picLocks noChangeAspect="1"/>
          </p:cNvPicPr>
          <p:nvPr/>
        </p:nvPicPr>
        <p:blipFill>
          <a:blip r:embed="rId3"/>
          <a:stretch>
            <a:fillRect/>
          </a:stretch>
        </p:blipFill>
        <p:spPr>
          <a:xfrm>
            <a:off x="255776" y="276930"/>
            <a:ext cx="658624" cy="658624"/>
          </a:xfrm>
          <a:prstGeom prst="rect">
            <a:avLst/>
          </a:prstGeom>
        </p:spPr>
      </p:pic>
      <p:cxnSp>
        <p:nvCxnSpPr>
          <p:cNvPr id="12" name="Straight Connector 11"/>
          <p:cNvCxnSpPr/>
          <p:nvPr/>
        </p:nvCxnSpPr>
        <p:spPr>
          <a:xfrm>
            <a:off x="975062" y="882428"/>
            <a:ext cx="7521699" cy="0"/>
          </a:xfrm>
          <a:prstGeom prst="line">
            <a:avLst/>
          </a:prstGeom>
          <a:ln w="3175" cmpd="sng">
            <a:solidFill>
              <a:schemeClr val="bg1"/>
            </a:solidFill>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13" name="Footer Placeholder 6"/>
          <p:cNvSpPr txBox="1">
            <a:spLocks/>
          </p:cNvSpPr>
          <p:nvPr/>
        </p:nvSpPr>
        <p:spPr>
          <a:xfrm>
            <a:off x="2697" y="4885797"/>
            <a:ext cx="3086100" cy="274637"/>
          </a:xfrm>
          <a:prstGeom prst="rect">
            <a:avLst/>
          </a:prstGeom>
        </p:spPr>
        <p:txBody>
          <a:bodyPr/>
          <a:lstStyle>
            <a:defPPr>
              <a:defRPr lang="en-US"/>
            </a:defPPr>
            <a:lvl1pPr algn="l" defTabSz="457200" rtl="0" fontAlgn="base">
              <a:spcBef>
                <a:spcPct val="0"/>
              </a:spcBef>
              <a:spcAft>
                <a:spcPct val="0"/>
              </a:spcAft>
              <a:defRPr kern="1200">
                <a:solidFill>
                  <a:schemeClr val="tx1"/>
                </a:solidFill>
                <a:latin typeface="Arial" pitchFamily="-102" charset="0"/>
                <a:ea typeface="ＭＳ Ｐゴシック" pitchFamily="-102" charset="-128"/>
                <a:cs typeface="ＭＳ Ｐゴシック" pitchFamily="-102" charset="-128"/>
              </a:defRPr>
            </a:lvl1pPr>
            <a:lvl2pPr marL="457200" algn="l" defTabSz="457200" rtl="0" fontAlgn="base">
              <a:spcBef>
                <a:spcPct val="0"/>
              </a:spcBef>
              <a:spcAft>
                <a:spcPct val="0"/>
              </a:spcAft>
              <a:defRPr kern="1200">
                <a:solidFill>
                  <a:schemeClr val="tx1"/>
                </a:solidFill>
                <a:latin typeface="Arial" pitchFamily="-102" charset="0"/>
                <a:ea typeface="ＭＳ Ｐゴシック" pitchFamily="-102" charset="-128"/>
                <a:cs typeface="ＭＳ Ｐゴシック" pitchFamily="-102" charset="-128"/>
              </a:defRPr>
            </a:lvl2pPr>
            <a:lvl3pPr marL="914400" algn="l" defTabSz="457200" rtl="0" fontAlgn="base">
              <a:spcBef>
                <a:spcPct val="0"/>
              </a:spcBef>
              <a:spcAft>
                <a:spcPct val="0"/>
              </a:spcAft>
              <a:defRPr kern="1200">
                <a:solidFill>
                  <a:schemeClr val="tx1"/>
                </a:solidFill>
                <a:latin typeface="Arial" pitchFamily="-102" charset="0"/>
                <a:ea typeface="ＭＳ Ｐゴシック" pitchFamily="-102" charset="-128"/>
                <a:cs typeface="ＭＳ Ｐゴシック" pitchFamily="-102" charset="-128"/>
              </a:defRPr>
            </a:lvl3pPr>
            <a:lvl4pPr marL="1371600" algn="l" defTabSz="457200" rtl="0" fontAlgn="base">
              <a:spcBef>
                <a:spcPct val="0"/>
              </a:spcBef>
              <a:spcAft>
                <a:spcPct val="0"/>
              </a:spcAft>
              <a:defRPr kern="1200">
                <a:solidFill>
                  <a:schemeClr val="tx1"/>
                </a:solidFill>
                <a:latin typeface="Arial" pitchFamily="-102" charset="0"/>
                <a:ea typeface="ＭＳ Ｐゴシック" pitchFamily="-102" charset="-128"/>
                <a:cs typeface="ＭＳ Ｐゴシック" pitchFamily="-102" charset="-128"/>
              </a:defRPr>
            </a:lvl4pPr>
            <a:lvl5pPr marL="1828800" algn="l" defTabSz="457200" rtl="0" fontAlgn="base">
              <a:spcBef>
                <a:spcPct val="0"/>
              </a:spcBef>
              <a:spcAft>
                <a:spcPct val="0"/>
              </a:spcAft>
              <a:defRPr kern="1200">
                <a:solidFill>
                  <a:schemeClr val="tx1"/>
                </a:solidFill>
                <a:latin typeface="Arial" pitchFamily="-102" charset="0"/>
                <a:ea typeface="ＭＳ Ｐゴシック" pitchFamily="-102" charset="-128"/>
                <a:cs typeface="ＭＳ Ｐゴシック" pitchFamily="-102" charset="-128"/>
              </a:defRPr>
            </a:lvl5pPr>
            <a:lvl6pPr marL="2286000" algn="l" defTabSz="457200" rtl="0" eaLnBrk="1" latinLnBrk="0" hangingPunct="1">
              <a:defRPr kern="1200">
                <a:solidFill>
                  <a:schemeClr val="tx1"/>
                </a:solidFill>
                <a:latin typeface="Arial" pitchFamily="-102" charset="0"/>
                <a:ea typeface="ＭＳ Ｐゴシック" pitchFamily="-102" charset="-128"/>
                <a:cs typeface="ＭＳ Ｐゴシック" pitchFamily="-102" charset="-128"/>
              </a:defRPr>
            </a:lvl6pPr>
            <a:lvl7pPr marL="2743200" algn="l" defTabSz="457200" rtl="0" eaLnBrk="1" latinLnBrk="0" hangingPunct="1">
              <a:defRPr kern="1200">
                <a:solidFill>
                  <a:schemeClr val="tx1"/>
                </a:solidFill>
                <a:latin typeface="Arial" pitchFamily="-102" charset="0"/>
                <a:ea typeface="ＭＳ Ｐゴシック" pitchFamily="-102" charset="-128"/>
                <a:cs typeface="ＭＳ Ｐゴシック" pitchFamily="-102" charset="-128"/>
              </a:defRPr>
            </a:lvl7pPr>
            <a:lvl8pPr marL="3200400" algn="l" defTabSz="457200" rtl="0" eaLnBrk="1" latinLnBrk="0" hangingPunct="1">
              <a:defRPr kern="1200">
                <a:solidFill>
                  <a:schemeClr val="tx1"/>
                </a:solidFill>
                <a:latin typeface="Arial" pitchFamily="-102" charset="0"/>
                <a:ea typeface="ＭＳ Ｐゴシック" pitchFamily="-102" charset="-128"/>
                <a:cs typeface="ＭＳ Ｐゴシック" pitchFamily="-102" charset="-128"/>
              </a:defRPr>
            </a:lvl8pPr>
            <a:lvl9pPr marL="3657600" algn="l" defTabSz="457200" rtl="0" eaLnBrk="1" latinLnBrk="0" hangingPunct="1">
              <a:defRPr kern="1200">
                <a:solidFill>
                  <a:schemeClr val="tx1"/>
                </a:solidFill>
                <a:latin typeface="Arial" pitchFamily="-102" charset="0"/>
                <a:ea typeface="ＭＳ Ｐゴシック" pitchFamily="-102" charset="-128"/>
                <a:cs typeface="ＭＳ Ｐゴシック" pitchFamily="-102" charset="-128"/>
              </a:defRPr>
            </a:lvl9pPr>
          </a:lstStyle>
          <a:p>
            <a:pPr fontAlgn="auto">
              <a:spcBef>
                <a:spcPts val="0"/>
              </a:spcBef>
              <a:spcAft>
                <a:spcPts val="0"/>
              </a:spcAft>
            </a:pPr>
            <a:r>
              <a:rPr lang="en-US" sz="800" smtClean="0">
                <a:solidFill>
                  <a:srgbClr val="FFFFFF"/>
                </a:solidFill>
                <a:latin typeface="Open Sans" panose="020B0606030504020204"/>
                <a:ea typeface="Open Sans" panose="020B0606030504020204" pitchFamily="34" charset="0"/>
                <a:cs typeface="Open Sans" panose="020B0606030504020204" pitchFamily="34" charset="0"/>
              </a:rPr>
              <a:t>Copyright © 2018, Saama Technologies | Confidential</a:t>
            </a:r>
            <a:endParaRPr lang="en-US" sz="800" dirty="0" smtClean="0">
              <a:solidFill>
                <a:srgbClr val="FFFFFF"/>
              </a:solidFill>
              <a:latin typeface="Open Sans" panose="020B0606030504020204"/>
              <a:ea typeface="Open Sans" panose="020B0606030504020204" pitchFamily="34" charset="0"/>
              <a:cs typeface="Open Sans" panose="020B0606030504020204" pitchFamily="34" charset="0"/>
            </a:endParaRPr>
          </a:p>
        </p:txBody>
      </p:sp>
      <p:sp>
        <p:nvSpPr>
          <p:cNvPr id="4" name="Rectangle 3"/>
          <p:cNvSpPr/>
          <p:nvPr/>
        </p:nvSpPr>
        <p:spPr>
          <a:xfrm>
            <a:off x="462257" y="882428"/>
            <a:ext cx="7911674" cy="2585323"/>
          </a:xfrm>
          <a:prstGeom prst="rect">
            <a:avLst/>
          </a:prstGeom>
        </p:spPr>
        <p:txBody>
          <a:bodyPr wrap="square">
            <a:spAutoFit/>
          </a:bodyPr>
          <a:lstStyle/>
          <a:p>
            <a:pPr marL="285750" indent="-285750">
              <a:buFont typeface="Arial" panose="020B0604020202020204" pitchFamily="34" charset="0"/>
              <a:buChar char="•"/>
            </a:pPr>
            <a:endParaRPr lang="en-IN" dirty="0" smtClean="0">
              <a:solidFill>
                <a:schemeClr val="bg1"/>
              </a:solidFill>
              <a:latin typeface="Open Sans" panose="020B0606030504020204"/>
            </a:endParaRPr>
          </a:p>
          <a:p>
            <a:pPr marL="285750" indent="-285750">
              <a:buFont typeface="Arial" panose="020B0604020202020204" pitchFamily="34" charset="0"/>
              <a:buChar char="•"/>
            </a:pPr>
            <a:endParaRPr lang="en-IN" dirty="0">
              <a:solidFill>
                <a:schemeClr val="bg1"/>
              </a:solidFill>
              <a:latin typeface="Open Sans" panose="020B0606030504020204"/>
            </a:endParaRPr>
          </a:p>
          <a:p>
            <a:pPr marL="285750" indent="-285750">
              <a:buFont typeface="Arial" panose="020B0604020202020204" pitchFamily="34" charset="0"/>
              <a:buChar char="•"/>
            </a:pPr>
            <a:r>
              <a:rPr lang="en-IN" dirty="0" smtClean="0">
                <a:solidFill>
                  <a:schemeClr val="bg1"/>
                </a:solidFill>
                <a:latin typeface="Open Sans" panose="020B0606030504020204"/>
              </a:rPr>
              <a:t>Google </a:t>
            </a:r>
            <a:r>
              <a:rPr lang="en-IN" dirty="0">
                <a:solidFill>
                  <a:schemeClr val="bg1"/>
                </a:solidFill>
                <a:latin typeface="Open Sans" panose="020B0606030504020204"/>
              </a:rPr>
              <a:t>Compute Engine provides a scalable number of virtual machines (VMs) to serve as large compute clusters for that </a:t>
            </a:r>
            <a:r>
              <a:rPr lang="en-IN" dirty="0" smtClean="0">
                <a:solidFill>
                  <a:schemeClr val="bg1"/>
                </a:solidFill>
                <a:latin typeface="Open Sans" panose="020B0606030504020204"/>
              </a:rPr>
              <a:t>purpose and </a:t>
            </a:r>
            <a:r>
              <a:rPr lang="en-US" dirty="0" smtClean="0">
                <a:solidFill>
                  <a:schemeClr val="bg1"/>
                </a:solidFill>
                <a:latin typeface="Open Sans" panose="020B0606030504020204"/>
              </a:rPr>
              <a:t>can monitor </a:t>
            </a:r>
            <a:r>
              <a:rPr lang="en-US" dirty="0">
                <a:solidFill>
                  <a:schemeClr val="bg1"/>
                </a:solidFill>
                <a:latin typeface="Open Sans" panose="020B0606030504020204"/>
              </a:rPr>
              <a:t>VM instances, persistent disks, VM </a:t>
            </a:r>
            <a:r>
              <a:rPr lang="en-US" dirty="0" smtClean="0">
                <a:solidFill>
                  <a:schemeClr val="bg1"/>
                </a:solidFill>
                <a:latin typeface="Open Sans" panose="020B0606030504020204"/>
              </a:rPr>
              <a:t>images.</a:t>
            </a:r>
            <a:endParaRPr lang="en-IN" dirty="0" smtClean="0">
              <a:solidFill>
                <a:schemeClr val="bg1"/>
              </a:solidFill>
              <a:latin typeface="Open Sans" panose="020B0606030504020204"/>
            </a:endParaRPr>
          </a:p>
          <a:p>
            <a:pPr marL="285750" indent="-285750">
              <a:buFont typeface="Arial" panose="020B0604020202020204" pitchFamily="34" charset="0"/>
              <a:buChar char="•"/>
            </a:pPr>
            <a:endParaRPr lang="en-IN" dirty="0">
              <a:solidFill>
                <a:schemeClr val="bg1"/>
              </a:solidFill>
              <a:latin typeface="Open Sans" panose="020B0606030504020204"/>
            </a:endParaRPr>
          </a:p>
          <a:p>
            <a:pPr marL="285750" indent="-285750">
              <a:buFont typeface="Arial" panose="020B0604020202020204" pitchFamily="34" charset="0"/>
              <a:buChar char="•"/>
            </a:pPr>
            <a:endParaRPr lang="en-IN" dirty="0" smtClean="0">
              <a:solidFill>
                <a:schemeClr val="bg1"/>
              </a:solidFill>
              <a:latin typeface="Open Sans" panose="020B0606030504020204"/>
            </a:endParaRPr>
          </a:p>
          <a:p>
            <a:pPr marL="285750" indent="-285750">
              <a:buFont typeface="Arial" panose="020B0604020202020204" pitchFamily="34" charset="0"/>
              <a:buChar char="•"/>
            </a:pPr>
            <a:r>
              <a:rPr lang="en-IN" dirty="0" smtClean="0">
                <a:solidFill>
                  <a:schemeClr val="bg1"/>
                </a:solidFill>
                <a:latin typeface="Open Sans" panose="020B0606030504020204"/>
              </a:rPr>
              <a:t>GCE </a:t>
            </a:r>
            <a:r>
              <a:rPr lang="en-IN" dirty="0">
                <a:solidFill>
                  <a:schemeClr val="bg1"/>
                </a:solidFill>
                <a:latin typeface="Open Sans" panose="020B0606030504020204"/>
              </a:rPr>
              <a:t>can be managed through a RESTful API, command line interface (CLI) or Web console. Compute Engine is a pay-per-usage service </a:t>
            </a:r>
            <a:endParaRPr lang="en-US" dirty="0">
              <a:solidFill>
                <a:schemeClr val="bg1"/>
              </a:solidFill>
              <a:latin typeface="Open Sans" panose="020B0606030504020204"/>
            </a:endParaRPr>
          </a:p>
        </p:txBody>
      </p:sp>
      <p:sp>
        <p:nvSpPr>
          <p:cNvPr id="2" name="Oval 1"/>
          <p:cNvSpPr/>
          <p:nvPr/>
        </p:nvSpPr>
        <p:spPr>
          <a:xfrm>
            <a:off x="8652681" y="4694830"/>
            <a:ext cx="402609" cy="388961"/>
          </a:xfrm>
          <a:prstGeom prst="ellipse">
            <a:avLst/>
          </a:prstGeom>
          <a:solidFill>
            <a:schemeClr val="accent6"/>
          </a:solidFill>
          <a:ln w="12700">
            <a:solidFill>
              <a:srgbClr val="3196D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Open Sans" panose="020B0606030504020204"/>
            </a:endParaRPr>
          </a:p>
        </p:txBody>
      </p:sp>
      <p:sp>
        <p:nvSpPr>
          <p:cNvPr id="6" name="TextBox 5"/>
          <p:cNvSpPr txBox="1"/>
          <p:nvPr/>
        </p:nvSpPr>
        <p:spPr>
          <a:xfrm>
            <a:off x="8644020" y="4714459"/>
            <a:ext cx="499980" cy="369332"/>
          </a:xfrm>
          <a:prstGeom prst="rect">
            <a:avLst/>
          </a:prstGeom>
          <a:noFill/>
        </p:spPr>
        <p:txBody>
          <a:bodyPr wrap="square" rtlCol="0">
            <a:spAutoFit/>
          </a:bodyPr>
          <a:lstStyle/>
          <a:p>
            <a:r>
              <a:rPr lang="en-US" dirty="0" smtClean="0">
                <a:solidFill>
                  <a:schemeClr val="bg1"/>
                </a:solidFill>
                <a:latin typeface="Open Sans" panose="020B0606030504020204"/>
              </a:rPr>
              <a:t>13</a:t>
            </a:r>
            <a:endParaRPr lang="en-US" dirty="0">
              <a:solidFill>
                <a:schemeClr val="bg1"/>
              </a:solidFill>
              <a:latin typeface="Open Sans" panose="020B0606030504020204"/>
            </a:endParaRPr>
          </a:p>
        </p:txBody>
      </p:sp>
      <p:pic>
        <p:nvPicPr>
          <p:cNvPr id="14" name="Picture 8" descr="C:\Users\spunde\Desktop\google-cloud-platfor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1532" y="-76448"/>
            <a:ext cx="1865141" cy="1049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5261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Picture 85" descr="icon_saama.png"/>
          <p:cNvPicPr>
            <a:picLocks noChangeAspect="1"/>
          </p:cNvPicPr>
          <p:nvPr/>
        </p:nvPicPr>
        <p:blipFill>
          <a:blip r:embed="rId2"/>
          <a:stretch>
            <a:fillRect/>
          </a:stretch>
        </p:blipFill>
        <p:spPr>
          <a:xfrm>
            <a:off x="191654" y="175517"/>
            <a:ext cx="553577" cy="553577"/>
          </a:xfrm>
          <a:prstGeom prst="rect">
            <a:avLst/>
          </a:prstGeom>
        </p:spPr>
      </p:pic>
      <p:sp>
        <p:nvSpPr>
          <p:cNvPr id="6" name="Title 5"/>
          <p:cNvSpPr>
            <a:spLocks noGrp="1"/>
          </p:cNvSpPr>
          <p:nvPr>
            <p:ph type="title"/>
          </p:nvPr>
        </p:nvSpPr>
        <p:spPr/>
        <p:txBody>
          <a:bodyPr/>
          <a:lstStyle/>
          <a:p>
            <a:r>
              <a:rPr lang="en-US" dirty="0" smtClean="0">
                <a:latin typeface="Open Sans" panose="020B0606030504020204"/>
              </a:rPr>
              <a:t>GCP Cloud Shell</a:t>
            </a:r>
            <a:endParaRPr lang="en-US" dirty="0">
              <a:latin typeface="Open Sans" panose="020B0606030504020204"/>
            </a:endParaRPr>
          </a:p>
        </p:txBody>
      </p:sp>
      <p:sp>
        <p:nvSpPr>
          <p:cNvPr id="8" name="Footer Placeholder 7"/>
          <p:cNvSpPr>
            <a:spLocks noGrp="1"/>
          </p:cNvSpPr>
          <p:nvPr>
            <p:ph type="ftr" sz="quarter" idx="10"/>
          </p:nvPr>
        </p:nvSpPr>
        <p:spPr/>
        <p:txBody>
          <a:bodyPr/>
          <a:lstStyle/>
          <a:p>
            <a:pPr algn="l" fontAlgn="auto">
              <a:spcBef>
                <a:spcPts val="0"/>
              </a:spcBef>
              <a:spcAft>
                <a:spcPts val="0"/>
              </a:spcAft>
            </a:pPr>
            <a:r>
              <a:rPr lang="en-US" sz="800" dirty="0" smtClean="0">
                <a:solidFill>
                  <a:srgbClr val="FFFFFF"/>
                </a:solidFill>
                <a:latin typeface="Open Sans" panose="020B0606030504020204"/>
                <a:ea typeface="Open Sans" panose="020B0606030504020204" pitchFamily="34" charset="0"/>
                <a:cs typeface="Open Sans" panose="020B0606030504020204" pitchFamily="34" charset="0"/>
              </a:rPr>
              <a:t>Copyright © 2018, </a:t>
            </a:r>
            <a:r>
              <a:rPr lang="en-US" sz="800" dirty="0" err="1" smtClean="0">
                <a:solidFill>
                  <a:srgbClr val="FFFFFF"/>
                </a:solidFill>
                <a:latin typeface="Open Sans" panose="020B0606030504020204"/>
                <a:ea typeface="Open Sans" panose="020B0606030504020204" pitchFamily="34" charset="0"/>
                <a:cs typeface="Open Sans" panose="020B0606030504020204" pitchFamily="34" charset="0"/>
              </a:rPr>
              <a:t>Saama</a:t>
            </a:r>
            <a:r>
              <a:rPr lang="en-US" sz="800" dirty="0" smtClean="0">
                <a:solidFill>
                  <a:srgbClr val="FFFFFF"/>
                </a:solidFill>
                <a:latin typeface="Open Sans" panose="020B0606030504020204"/>
                <a:ea typeface="Open Sans" panose="020B0606030504020204" pitchFamily="34" charset="0"/>
                <a:cs typeface="Open Sans" panose="020B0606030504020204" pitchFamily="34" charset="0"/>
              </a:rPr>
              <a:t> Technologies | Confidential</a:t>
            </a:r>
          </a:p>
        </p:txBody>
      </p:sp>
      <p:cxnSp>
        <p:nvCxnSpPr>
          <p:cNvPr id="9" name="Straight Connector 8"/>
          <p:cNvCxnSpPr/>
          <p:nvPr/>
        </p:nvCxnSpPr>
        <p:spPr>
          <a:xfrm>
            <a:off x="854972" y="762193"/>
            <a:ext cx="7521699" cy="0"/>
          </a:xfrm>
          <a:prstGeom prst="line">
            <a:avLst/>
          </a:prstGeom>
          <a:ln w="3175" cmpd="sng">
            <a:solidFill>
              <a:schemeClr val="bg2"/>
            </a:solidFill>
            <a:headEnd type="oval"/>
            <a:tailEnd type="oval"/>
          </a:ln>
          <a:effectLst/>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5400" y="841144"/>
            <a:ext cx="5715000" cy="3981450"/>
          </a:xfrm>
          <a:prstGeom prst="rect">
            <a:avLst/>
          </a:prstGeom>
        </p:spPr>
      </p:pic>
      <p:sp>
        <p:nvSpPr>
          <p:cNvPr id="4" name="Rectangle 3"/>
          <p:cNvSpPr/>
          <p:nvPr/>
        </p:nvSpPr>
        <p:spPr>
          <a:xfrm>
            <a:off x="95534" y="1087046"/>
            <a:ext cx="3279865" cy="2862322"/>
          </a:xfrm>
          <a:prstGeom prst="rect">
            <a:avLst/>
          </a:prstGeom>
        </p:spPr>
        <p:txBody>
          <a:bodyPr wrap="square">
            <a:spAutoFit/>
          </a:bodyPr>
          <a:lstStyle/>
          <a:p>
            <a:pPr marL="285750" indent="-285750">
              <a:buFont typeface="Arial" panose="020B0604020202020204" pitchFamily="34" charset="0"/>
              <a:buChar char="•"/>
            </a:pPr>
            <a:r>
              <a:rPr lang="en-IN" dirty="0" smtClean="0">
                <a:solidFill>
                  <a:schemeClr val="bg1"/>
                </a:solidFill>
                <a:latin typeface="Open Sans" panose="020B0606030504020204"/>
              </a:rPr>
              <a:t>GCP Shell</a:t>
            </a:r>
            <a:r>
              <a:rPr lang="en-IN" dirty="0">
                <a:solidFill>
                  <a:schemeClr val="bg1"/>
                </a:solidFill>
                <a:latin typeface="Open Sans" panose="020B0606030504020204"/>
              </a:rPr>
              <a:t> provides </a:t>
            </a:r>
            <a:r>
              <a:rPr lang="en-IN" dirty="0" smtClean="0">
                <a:solidFill>
                  <a:schemeClr val="bg1"/>
                </a:solidFill>
                <a:latin typeface="Open Sans" panose="020B0606030504020204"/>
              </a:rPr>
              <a:t>us </a:t>
            </a:r>
            <a:r>
              <a:rPr lang="en-IN" dirty="0">
                <a:solidFill>
                  <a:schemeClr val="bg1"/>
                </a:solidFill>
                <a:latin typeface="Open Sans" panose="020B0606030504020204"/>
              </a:rPr>
              <a:t>with command-line access to </a:t>
            </a:r>
            <a:r>
              <a:rPr lang="en-IN" dirty="0" smtClean="0">
                <a:solidFill>
                  <a:schemeClr val="bg1"/>
                </a:solidFill>
                <a:latin typeface="Open Sans" panose="020B0606030504020204"/>
              </a:rPr>
              <a:t>our</a:t>
            </a:r>
            <a:r>
              <a:rPr lang="en-IN" dirty="0">
                <a:solidFill>
                  <a:schemeClr val="bg1"/>
                </a:solidFill>
                <a:latin typeface="Open Sans" panose="020B0606030504020204"/>
              </a:rPr>
              <a:t> cloud resources directly from your browser. </a:t>
            </a:r>
            <a:endParaRPr lang="en-IN" dirty="0" smtClean="0">
              <a:solidFill>
                <a:schemeClr val="bg1"/>
              </a:solidFill>
              <a:latin typeface="Open Sans" panose="020B0606030504020204"/>
            </a:endParaRPr>
          </a:p>
          <a:p>
            <a:pPr marL="285750" indent="-285750">
              <a:buFont typeface="Arial" panose="020B0604020202020204" pitchFamily="34" charset="0"/>
              <a:buChar char="•"/>
            </a:pPr>
            <a:endParaRPr lang="en-IN" dirty="0">
              <a:solidFill>
                <a:schemeClr val="bg1"/>
              </a:solidFill>
              <a:latin typeface="Open Sans" panose="020B0606030504020204"/>
            </a:endParaRPr>
          </a:p>
          <a:p>
            <a:pPr marL="285750" indent="-285750">
              <a:buFont typeface="Arial" panose="020B0604020202020204" pitchFamily="34" charset="0"/>
              <a:buChar char="•"/>
            </a:pPr>
            <a:r>
              <a:rPr lang="en-IN" dirty="0" smtClean="0">
                <a:solidFill>
                  <a:schemeClr val="bg1"/>
                </a:solidFill>
                <a:latin typeface="Open Sans" panose="020B0606030504020204"/>
              </a:rPr>
              <a:t>We can </a:t>
            </a:r>
            <a:r>
              <a:rPr lang="en-IN" dirty="0">
                <a:solidFill>
                  <a:schemeClr val="bg1"/>
                </a:solidFill>
                <a:latin typeface="Open Sans" panose="020B0606030504020204"/>
              </a:rPr>
              <a:t>easily manage </a:t>
            </a:r>
            <a:r>
              <a:rPr lang="en-IN" dirty="0" smtClean="0">
                <a:solidFill>
                  <a:schemeClr val="bg1"/>
                </a:solidFill>
                <a:latin typeface="Open Sans" panose="020B0606030504020204"/>
              </a:rPr>
              <a:t>our </a:t>
            </a:r>
            <a:r>
              <a:rPr lang="en-IN" dirty="0">
                <a:solidFill>
                  <a:schemeClr val="bg1"/>
                </a:solidFill>
                <a:latin typeface="Open Sans" panose="020B0606030504020204"/>
              </a:rPr>
              <a:t>projects and resources without having to install the Google Cloud SDK or other tools on </a:t>
            </a:r>
            <a:r>
              <a:rPr lang="en-IN" dirty="0" smtClean="0">
                <a:solidFill>
                  <a:schemeClr val="bg1"/>
                </a:solidFill>
                <a:latin typeface="Open Sans" panose="020B0606030504020204"/>
              </a:rPr>
              <a:t>our </a:t>
            </a:r>
            <a:r>
              <a:rPr lang="en-IN" dirty="0">
                <a:solidFill>
                  <a:schemeClr val="bg1"/>
                </a:solidFill>
                <a:latin typeface="Open Sans" panose="020B0606030504020204"/>
              </a:rPr>
              <a:t>system.</a:t>
            </a:r>
            <a:endParaRPr lang="en-US" dirty="0">
              <a:solidFill>
                <a:schemeClr val="bg1"/>
              </a:solidFill>
              <a:latin typeface="Open Sans" panose="020B0606030504020204"/>
            </a:endParaRPr>
          </a:p>
        </p:txBody>
      </p:sp>
      <p:pic>
        <p:nvPicPr>
          <p:cNvPr id="10" name="Picture 8" descr="C:\Users\spunde\Desktop\google-cloud-platfor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9207" y="-64458"/>
            <a:ext cx="1609959" cy="905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0408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Picture 85" descr="icon_saama.png"/>
          <p:cNvPicPr>
            <a:picLocks noChangeAspect="1"/>
          </p:cNvPicPr>
          <p:nvPr/>
        </p:nvPicPr>
        <p:blipFill>
          <a:blip r:embed="rId2"/>
          <a:stretch>
            <a:fillRect/>
          </a:stretch>
        </p:blipFill>
        <p:spPr>
          <a:xfrm>
            <a:off x="191654" y="175517"/>
            <a:ext cx="553577" cy="553577"/>
          </a:xfrm>
          <a:prstGeom prst="rect">
            <a:avLst/>
          </a:prstGeom>
        </p:spPr>
      </p:pic>
      <p:sp>
        <p:nvSpPr>
          <p:cNvPr id="6" name="Title 5"/>
          <p:cNvSpPr>
            <a:spLocks noGrp="1"/>
          </p:cNvSpPr>
          <p:nvPr>
            <p:ph type="title"/>
          </p:nvPr>
        </p:nvSpPr>
        <p:spPr/>
        <p:txBody>
          <a:bodyPr/>
          <a:lstStyle/>
          <a:p>
            <a:r>
              <a:rPr lang="en-US" dirty="0" smtClean="0">
                <a:latin typeface="Open Sans" panose="020B0606030504020204"/>
              </a:rPr>
              <a:t>GCP Strengths</a:t>
            </a:r>
            <a:endParaRPr lang="en-US" dirty="0">
              <a:latin typeface="Open Sans" panose="020B0606030504020204"/>
            </a:endParaRPr>
          </a:p>
        </p:txBody>
      </p:sp>
      <p:sp>
        <p:nvSpPr>
          <p:cNvPr id="37" name="Footer Placeholder 36"/>
          <p:cNvSpPr>
            <a:spLocks noGrp="1"/>
          </p:cNvSpPr>
          <p:nvPr>
            <p:ph type="ftr" sz="quarter" idx="10"/>
          </p:nvPr>
        </p:nvSpPr>
        <p:spPr/>
        <p:txBody>
          <a:bodyPr/>
          <a:lstStyle/>
          <a:p>
            <a:pPr algn="l" fontAlgn="auto">
              <a:spcBef>
                <a:spcPts val="0"/>
              </a:spcBef>
              <a:spcAft>
                <a:spcPts val="0"/>
              </a:spcAft>
            </a:pPr>
            <a:r>
              <a:rPr lang="en-US" sz="800" dirty="0" smtClean="0">
                <a:solidFill>
                  <a:srgbClr val="FFFFFF"/>
                </a:solidFill>
                <a:latin typeface="Open Sans" panose="020B0606030504020204"/>
                <a:ea typeface="Open Sans" panose="020B0606030504020204" pitchFamily="34" charset="0"/>
                <a:cs typeface="Open Sans" panose="020B0606030504020204" pitchFamily="34" charset="0"/>
              </a:rPr>
              <a:t>Copyright © 2018, </a:t>
            </a:r>
            <a:r>
              <a:rPr lang="en-US" sz="800" dirty="0" err="1" smtClean="0">
                <a:solidFill>
                  <a:srgbClr val="FFFFFF"/>
                </a:solidFill>
                <a:latin typeface="Open Sans" panose="020B0606030504020204"/>
                <a:ea typeface="Open Sans" panose="020B0606030504020204" pitchFamily="34" charset="0"/>
                <a:cs typeface="Open Sans" panose="020B0606030504020204" pitchFamily="34" charset="0"/>
              </a:rPr>
              <a:t>Saama</a:t>
            </a:r>
            <a:r>
              <a:rPr lang="en-US" sz="800" dirty="0" smtClean="0">
                <a:solidFill>
                  <a:srgbClr val="FFFFFF"/>
                </a:solidFill>
                <a:latin typeface="Open Sans" panose="020B0606030504020204"/>
                <a:ea typeface="Open Sans" panose="020B0606030504020204" pitchFamily="34" charset="0"/>
                <a:cs typeface="Open Sans" panose="020B0606030504020204" pitchFamily="34" charset="0"/>
              </a:rPr>
              <a:t> Technologies | Confidential</a:t>
            </a:r>
          </a:p>
        </p:txBody>
      </p:sp>
      <p:sp>
        <p:nvSpPr>
          <p:cNvPr id="5" name="Rectangle 4"/>
          <p:cNvSpPr/>
          <p:nvPr/>
        </p:nvSpPr>
        <p:spPr>
          <a:xfrm>
            <a:off x="745231" y="1184060"/>
            <a:ext cx="7165075" cy="3139321"/>
          </a:xfrm>
          <a:prstGeom prst="rect">
            <a:avLst/>
          </a:prstGeom>
        </p:spPr>
        <p:txBody>
          <a:bodyPr wrap="square">
            <a:spAutoFit/>
          </a:bodyPr>
          <a:lstStyle/>
          <a:p>
            <a:pPr marL="285750" indent="-285750">
              <a:buFont typeface="Arial" panose="020B0604020202020204" pitchFamily="34" charset="0"/>
              <a:buChar char="•"/>
            </a:pPr>
            <a:r>
              <a:rPr lang="en-IN" dirty="0" smtClean="0">
                <a:solidFill>
                  <a:schemeClr val="bg1"/>
                </a:solidFill>
                <a:latin typeface="Open Sans" panose="020B0606030504020204"/>
                <a:cs typeface="Arial" panose="020B0604020202020204" pitchFamily="34" charset="0"/>
              </a:rPr>
              <a:t>Google's strategy for GCP </a:t>
            </a:r>
            <a:r>
              <a:rPr lang="en-IN" dirty="0" err="1" smtClean="0">
                <a:solidFill>
                  <a:schemeClr val="bg1"/>
                </a:solidFill>
                <a:latin typeface="Open Sans" panose="020B0606030504020204"/>
                <a:cs typeface="Arial" panose="020B0604020202020204" pitchFamily="34" charset="0"/>
              </a:rPr>
              <a:t>centers</a:t>
            </a:r>
            <a:r>
              <a:rPr lang="en-IN" dirty="0" smtClean="0">
                <a:solidFill>
                  <a:schemeClr val="bg1"/>
                </a:solidFill>
                <a:latin typeface="Open Sans" panose="020B0606030504020204"/>
                <a:cs typeface="Arial" panose="020B0604020202020204" pitchFamily="34" charset="0"/>
              </a:rPr>
              <a:t> on making it’s own services available to other companies that can be purchased.</a:t>
            </a:r>
          </a:p>
          <a:p>
            <a:pPr marL="285750" indent="-285750">
              <a:buFont typeface="Arial" panose="020B0604020202020204" pitchFamily="34" charset="0"/>
              <a:buChar char="•"/>
            </a:pPr>
            <a:endParaRPr lang="en-IN" dirty="0">
              <a:solidFill>
                <a:schemeClr val="bg1"/>
              </a:solidFill>
              <a:latin typeface="Open Sans" panose="020B0606030504020204"/>
              <a:cs typeface="Arial" panose="020B0604020202020204" pitchFamily="34" charset="0"/>
            </a:endParaRPr>
          </a:p>
          <a:p>
            <a:pPr marL="285750" indent="-285750">
              <a:buFont typeface="Arial" panose="020B0604020202020204" pitchFamily="34" charset="0"/>
              <a:buChar char="•"/>
            </a:pPr>
            <a:r>
              <a:rPr lang="en-IN" dirty="0" smtClean="0">
                <a:solidFill>
                  <a:schemeClr val="bg1"/>
                </a:solidFill>
                <a:latin typeface="Open Sans" panose="020B0606030504020204"/>
                <a:cs typeface="Arial" panose="020B0604020202020204" pitchFamily="34" charset="0"/>
              </a:rPr>
              <a:t>Better pricing and availability than </a:t>
            </a:r>
            <a:r>
              <a:rPr lang="en-IN" dirty="0">
                <a:solidFill>
                  <a:schemeClr val="bg1"/>
                </a:solidFill>
                <a:latin typeface="Open Sans" panose="020B0606030504020204"/>
                <a:cs typeface="Arial" panose="020B0604020202020204" pitchFamily="34" charset="0"/>
              </a:rPr>
              <a:t>other </a:t>
            </a:r>
            <a:r>
              <a:rPr lang="en-IN" dirty="0" smtClean="0">
                <a:solidFill>
                  <a:schemeClr val="bg1"/>
                </a:solidFill>
                <a:latin typeface="Open Sans" panose="020B0606030504020204"/>
                <a:cs typeface="Arial" panose="020B0604020202020204" pitchFamily="34" charset="0"/>
              </a:rPr>
              <a:t>competitors.</a:t>
            </a:r>
          </a:p>
          <a:p>
            <a:pPr marL="285750" indent="-285750">
              <a:buFont typeface="Arial" panose="020B0604020202020204" pitchFamily="34" charset="0"/>
              <a:buChar char="•"/>
            </a:pPr>
            <a:endParaRPr lang="en-IN" dirty="0">
              <a:solidFill>
                <a:schemeClr val="bg1"/>
              </a:solidFill>
              <a:latin typeface="Open Sans" panose="020B0606030504020204"/>
              <a:cs typeface="Arial" panose="020B0604020202020204" pitchFamily="34" charset="0"/>
            </a:endParaRPr>
          </a:p>
          <a:p>
            <a:pPr marL="285750" indent="-285750">
              <a:buFont typeface="Arial" panose="020B0604020202020204" pitchFamily="34" charset="0"/>
              <a:buChar char="•"/>
            </a:pPr>
            <a:r>
              <a:rPr lang="en-IN" dirty="0" smtClean="0">
                <a:solidFill>
                  <a:schemeClr val="bg1"/>
                </a:solidFill>
                <a:latin typeface="Open Sans" panose="020B0606030504020204"/>
                <a:cs typeface="Arial" panose="020B0604020202020204" pitchFamily="34" charset="0"/>
              </a:rPr>
              <a:t>Private global fibre &amp; it’s Tiered Network, being one the biggest in the world.</a:t>
            </a:r>
          </a:p>
          <a:p>
            <a:pPr marL="285750" indent="-285750">
              <a:buFont typeface="Arial" panose="020B0604020202020204" pitchFamily="34" charset="0"/>
              <a:buChar char="•"/>
            </a:pPr>
            <a:endParaRPr lang="en-IN" dirty="0">
              <a:solidFill>
                <a:schemeClr val="bg1"/>
              </a:solidFill>
              <a:latin typeface="Open Sans" panose="020B0606030504020204"/>
              <a:cs typeface="Arial" panose="020B0604020202020204" pitchFamily="34" charset="0"/>
            </a:endParaRPr>
          </a:p>
          <a:p>
            <a:pPr marL="285750" indent="-285750">
              <a:buFont typeface="Arial" panose="020B0604020202020204" pitchFamily="34" charset="0"/>
              <a:buChar char="•"/>
            </a:pPr>
            <a:r>
              <a:rPr lang="en-IN" dirty="0" smtClean="0">
                <a:solidFill>
                  <a:schemeClr val="bg1"/>
                </a:solidFill>
                <a:latin typeface="Open Sans" panose="020B0606030504020204"/>
                <a:cs typeface="Arial" panose="020B0604020202020204" pitchFamily="34" charset="0"/>
              </a:rPr>
              <a:t>Machine learning services advantage over other cloud platforms</a:t>
            </a:r>
            <a:r>
              <a:rPr lang="en-US" dirty="0" smtClean="0">
                <a:solidFill>
                  <a:schemeClr val="bg1"/>
                </a:solidFill>
                <a:latin typeface="Open Sans" panose="020B0606030504020204"/>
                <a:cs typeface="Arial" panose="020B0604020202020204" pitchFamily="34" charset="0"/>
              </a:rPr>
              <a:t>.</a:t>
            </a:r>
          </a:p>
          <a:p>
            <a:pPr marL="285750" indent="-285750">
              <a:buFont typeface="Arial" panose="020B0604020202020204" pitchFamily="34" charset="0"/>
              <a:buChar char="•"/>
            </a:pPr>
            <a:endParaRPr lang="en-US" dirty="0">
              <a:solidFill>
                <a:schemeClr val="bg1"/>
              </a:solidFill>
              <a:latin typeface="Open Sans" panose="020B0606030504020204"/>
              <a:cs typeface="Arial" panose="020B0604020202020204" pitchFamily="34" charset="0"/>
            </a:endParaRPr>
          </a:p>
          <a:p>
            <a:pPr marL="285750" indent="-285750">
              <a:buFont typeface="Arial" panose="020B0604020202020204" pitchFamily="34" charset="0"/>
              <a:buChar char="•"/>
            </a:pPr>
            <a:r>
              <a:rPr lang="en-IN" dirty="0">
                <a:solidFill>
                  <a:schemeClr val="bg1"/>
                </a:solidFill>
                <a:latin typeface="Open Sans" panose="020B0606030504020204"/>
                <a:cs typeface="Arial" panose="020B0604020202020204" pitchFamily="34" charset="0"/>
              </a:rPr>
              <a:t>Commitment to open source and portability.</a:t>
            </a:r>
            <a:endParaRPr lang="en-US" dirty="0" smtClean="0">
              <a:solidFill>
                <a:schemeClr val="bg1"/>
              </a:solidFill>
              <a:latin typeface="Open Sans" panose="020B0606030504020204"/>
              <a:cs typeface="Arial" panose="020B0604020202020204" pitchFamily="34" charset="0"/>
            </a:endParaRPr>
          </a:p>
          <a:p>
            <a:pPr marL="285750" indent="-285750">
              <a:buFont typeface="Arial" panose="020B0604020202020204" pitchFamily="34" charset="0"/>
              <a:buChar char="•"/>
            </a:pPr>
            <a:endParaRPr lang="en-US" dirty="0">
              <a:solidFill>
                <a:schemeClr val="bg1"/>
              </a:solidFill>
              <a:latin typeface="Open Sans" panose="020B0606030504020204"/>
              <a:cs typeface="Arial" panose="020B0604020202020204" pitchFamily="34" charset="0"/>
            </a:endParaRPr>
          </a:p>
        </p:txBody>
      </p:sp>
      <p:cxnSp>
        <p:nvCxnSpPr>
          <p:cNvPr id="34" name="Straight Connector 33"/>
          <p:cNvCxnSpPr/>
          <p:nvPr/>
        </p:nvCxnSpPr>
        <p:spPr>
          <a:xfrm>
            <a:off x="854972" y="762193"/>
            <a:ext cx="7521699" cy="0"/>
          </a:xfrm>
          <a:prstGeom prst="line">
            <a:avLst/>
          </a:prstGeom>
          <a:ln w="3175" cmpd="sng">
            <a:solidFill>
              <a:schemeClr val="bg2"/>
            </a:solidFill>
            <a:headEnd type="oval"/>
            <a:tailEnd type="oval"/>
          </a:ln>
          <a:effectLst/>
        </p:spPr>
        <p:style>
          <a:lnRef idx="2">
            <a:schemeClr val="accent1"/>
          </a:lnRef>
          <a:fillRef idx="0">
            <a:schemeClr val="accent1"/>
          </a:fillRef>
          <a:effectRef idx="1">
            <a:schemeClr val="accent1"/>
          </a:effectRef>
          <a:fontRef idx="minor">
            <a:schemeClr val="tx1"/>
          </a:fontRef>
        </p:style>
      </p:cxnSp>
      <p:pic>
        <p:nvPicPr>
          <p:cNvPr id="7" name="Picture 8" descr="C:\Users\spunde\Desktop\google-cloud-platfor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3016" y="-63944"/>
            <a:ext cx="1599366" cy="899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06944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54576386_thumbnail.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7" name="Rectangle 6"/>
          <p:cNvSpPr/>
          <p:nvPr/>
        </p:nvSpPr>
        <p:spPr>
          <a:xfrm>
            <a:off x="0" y="18521"/>
            <a:ext cx="9144000" cy="5141913"/>
          </a:xfrm>
          <a:prstGeom prst="rect">
            <a:avLst/>
          </a:prstGeom>
          <a:gradFill flip="none" rotWithShape="1">
            <a:gsLst>
              <a:gs pos="0">
                <a:schemeClr val="accent1">
                  <a:alpha val="0"/>
                </a:schemeClr>
              </a:gs>
              <a:gs pos="100000">
                <a:schemeClr val="accent1">
                  <a:alpha val="74000"/>
                </a:schemeClr>
              </a:gs>
            </a:gsLst>
            <a:path path="circle">
              <a:fillToRect l="100000" t="100000"/>
            </a:path>
            <a:tileRect r="-100000" b="-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panose="020B0606030504020204"/>
            </a:endParaRPr>
          </a:p>
        </p:txBody>
      </p:sp>
      <p:sp>
        <p:nvSpPr>
          <p:cNvPr id="8" name="Rectangle 7"/>
          <p:cNvSpPr/>
          <p:nvPr/>
        </p:nvSpPr>
        <p:spPr>
          <a:xfrm rot="10800000">
            <a:off x="10741" y="0"/>
            <a:ext cx="9144000" cy="5141913"/>
          </a:xfrm>
          <a:prstGeom prst="rect">
            <a:avLst/>
          </a:prstGeom>
          <a:gradFill flip="none" rotWithShape="1">
            <a:gsLst>
              <a:gs pos="0">
                <a:schemeClr val="accent1">
                  <a:alpha val="0"/>
                </a:schemeClr>
              </a:gs>
              <a:gs pos="100000">
                <a:schemeClr val="accent1">
                  <a:alpha val="74000"/>
                </a:schemeClr>
              </a:gs>
            </a:gsLst>
            <a:path path="circle">
              <a:fillToRect l="100000" t="100000"/>
            </a:path>
            <a:tileRect r="-100000" b="-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panose="020B0606030504020204"/>
            </a:endParaRPr>
          </a:p>
        </p:txBody>
      </p:sp>
      <p:sp>
        <p:nvSpPr>
          <p:cNvPr id="2" name="Footer Placeholder 1"/>
          <p:cNvSpPr>
            <a:spLocks noGrp="1"/>
          </p:cNvSpPr>
          <p:nvPr>
            <p:ph type="ftr" sz="quarter" idx="10"/>
          </p:nvPr>
        </p:nvSpPr>
        <p:spPr/>
        <p:txBody>
          <a:bodyPr/>
          <a:lstStyle/>
          <a:p>
            <a:pPr algn="l" fontAlgn="auto">
              <a:spcBef>
                <a:spcPts val="0"/>
              </a:spcBef>
              <a:spcAft>
                <a:spcPts val="0"/>
              </a:spcAft>
            </a:pPr>
            <a:r>
              <a:rPr lang="en-US" sz="800" dirty="0" smtClean="0">
                <a:solidFill>
                  <a:srgbClr val="FFFFFF"/>
                </a:solidFill>
                <a:latin typeface="Open Sans" panose="020B0606030504020204"/>
                <a:ea typeface="Open Sans" panose="020B0606030504020204" pitchFamily="34" charset="0"/>
                <a:cs typeface="Open Sans" panose="020B0606030504020204" pitchFamily="34" charset="0"/>
              </a:rPr>
              <a:t>Copyright © 2018, </a:t>
            </a:r>
            <a:r>
              <a:rPr lang="en-US" sz="800" dirty="0" err="1" smtClean="0">
                <a:solidFill>
                  <a:srgbClr val="FFFFFF"/>
                </a:solidFill>
                <a:latin typeface="Open Sans" panose="020B0606030504020204"/>
                <a:ea typeface="Open Sans" panose="020B0606030504020204" pitchFamily="34" charset="0"/>
                <a:cs typeface="Open Sans" panose="020B0606030504020204" pitchFamily="34" charset="0"/>
              </a:rPr>
              <a:t>Saama</a:t>
            </a:r>
            <a:r>
              <a:rPr lang="en-US" sz="800" dirty="0" smtClean="0">
                <a:solidFill>
                  <a:srgbClr val="FFFFFF"/>
                </a:solidFill>
                <a:latin typeface="Open Sans" panose="020B0606030504020204"/>
                <a:ea typeface="Open Sans" panose="020B0606030504020204" pitchFamily="34" charset="0"/>
                <a:cs typeface="Open Sans" panose="020B0606030504020204" pitchFamily="34" charset="0"/>
              </a:rPr>
              <a:t> Technologies | Confidential</a:t>
            </a:r>
          </a:p>
        </p:txBody>
      </p:sp>
      <p:pic>
        <p:nvPicPr>
          <p:cNvPr id="10" name="Picture 9" descr="icon_saama.png"/>
          <p:cNvPicPr>
            <a:picLocks noChangeAspect="1"/>
          </p:cNvPicPr>
          <p:nvPr/>
        </p:nvPicPr>
        <p:blipFill>
          <a:blip r:embed="rId3"/>
          <a:stretch>
            <a:fillRect/>
          </a:stretch>
        </p:blipFill>
        <p:spPr>
          <a:xfrm>
            <a:off x="186814" y="170677"/>
            <a:ext cx="558417" cy="558417"/>
          </a:xfrm>
          <a:prstGeom prst="rect">
            <a:avLst/>
          </a:prstGeom>
        </p:spPr>
      </p:pic>
      <p:sp>
        <p:nvSpPr>
          <p:cNvPr id="6" name="Rectangle 5"/>
          <p:cNvSpPr/>
          <p:nvPr/>
        </p:nvSpPr>
        <p:spPr>
          <a:xfrm>
            <a:off x="645451" y="1364617"/>
            <a:ext cx="8236423" cy="1754326"/>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solidFill>
                <a:latin typeface="Open Sans" panose="020B0606030504020204"/>
              </a:rPr>
              <a:t>GCP positions itself as the cost leader in the market, but its deepest negotiated discounts are usually limited to a single-year contract</a:t>
            </a:r>
            <a:r>
              <a:rPr lang="en-IN" dirty="0" smtClean="0">
                <a:solidFill>
                  <a:schemeClr val="bg1"/>
                </a:solidFill>
                <a:latin typeface="Open Sans" panose="020B0606030504020204"/>
              </a:rPr>
              <a:t>.</a:t>
            </a:r>
          </a:p>
          <a:p>
            <a:pPr marL="285750" indent="-285750">
              <a:buFont typeface="Arial" panose="020B0604020202020204" pitchFamily="34" charset="0"/>
              <a:buChar char="•"/>
            </a:pPr>
            <a:endParaRPr lang="en-IN" dirty="0">
              <a:solidFill>
                <a:schemeClr val="bg1"/>
              </a:solidFill>
              <a:latin typeface="Open Sans" panose="020B0606030504020204"/>
            </a:endParaRPr>
          </a:p>
          <a:p>
            <a:pPr marL="285750" indent="-285750">
              <a:buFont typeface="Arial" panose="020B0604020202020204" pitchFamily="34" charset="0"/>
              <a:buChar char="•"/>
            </a:pPr>
            <a:r>
              <a:rPr lang="en-US" dirty="0" smtClean="0">
                <a:solidFill>
                  <a:schemeClr val="bg1"/>
                </a:solidFill>
                <a:latin typeface="Open Sans" panose="020B0606030504020204"/>
              </a:rPr>
              <a:t>Fewer features and services because of </a:t>
            </a:r>
            <a:r>
              <a:rPr lang="en-IN" dirty="0" smtClean="0">
                <a:solidFill>
                  <a:schemeClr val="bg1"/>
                </a:solidFill>
                <a:latin typeface="Open Sans" panose="020B0606030504020204"/>
              </a:rPr>
              <a:t>late entry </a:t>
            </a:r>
            <a:r>
              <a:rPr lang="en-IN" dirty="0">
                <a:solidFill>
                  <a:schemeClr val="bg1"/>
                </a:solidFill>
                <a:latin typeface="Open Sans" panose="020B0606030504020204"/>
              </a:rPr>
              <a:t>to IaaS market</a:t>
            </a:r>
            <a:r>
              <a:rPr lang="en-IN" dirty="0" smtClean="0">
                <a:solidFill>
                  <a:schemeClr val="bg1"/>
                </a:solidFill>
                <a:latin typeface="Open Sans" panose="020B0606030504020204"/>
              </a:rPr>
              <a:t>.</a:t>
            </a:r>
          </a:p>
          <a:p>
            <a:pPr marL="285750" indent="-285750">
              <a:buFont typeface="Arial" panose="020B0604020202020204" pitchFamily="34" charset="0"/>
              <a:buChar char="•"/>
            </a:pPr>
            <a:endParaRPr lang="en-IN" dirty="0">
              <a:solidFill>
                <a:schemeClr val="bg1"/>
              </a:solidFill>
              <a:latin typeface="Open Sans" panose="020B0606030504020204"/>
            </a:endParaRPr>
          </a:p>
          <a:p>
            <a:pPr marL="285750" indent="-285750">
              <a:buFont typeface="Arial" panose="020B0604020202020204" pitchFamily="34" charset="0"/>
              <a:buChar char="•"/>
            </a:pPr>
            <a:r>
              <a:rPr lang="en-US" dirty="0">
                <a:solidFill>
                  <a:schemeClr val="bg1"/>
                </a:solidFill>
                <a:latin typeface="Open Sans" panose="020B0606030504020204"/>
              </a:rPr>
              <a:t>Fewer worldwide data </a:t>
            </a:r>
            <a:r>
              <a:rPr lang="en-US" dirty="0" smtClean="0">
                <a:solidFill>
                  <a:schemeClr val="bg1"/>
                </a:solidFill>
                <a:latin typeface="Open Sans" panose="020B0606030504020204"/>
              </a:rPr>
              <a:t>centers.</a:t>
            </a:r>
            <a:endParaRPr lang="en-US" dirty="0">
              <a:solidFill>
                <a:schemeClr val="bg1"/>
              </a:solidFill>
              <a:latin typeface="Open Sans" panose="020B0606030504020204"/>
            </a:endParaRPr>
          </a:p>
        </p:txBody>
      </p:sp>
      <p:sp>
        <p:nvSpPr>
          <p:cNvPr id="12" name="Title 5"/>
          <p:cNvSpPr txBox="1">
            <a:spLocks/>
          </p:cNvSpPr>
          <p:nvPr/>
        </p:nvSpPr>
        <p:spPr>
          <a:xfrm>
            <a:off x="854972" y="256299"/>
            <a:ext cx="7833993" cy="651272"/>
          </a:xfrm>
          <a:prstGeom prst="rect">
            <a:avLst/>
          </a:prstGeom>
        </p:spPr>
        <p:txBody>
          <a:bodyPr/>
          <a:lstStyle>
            <a:lvl1pPr algn="l" defTabSz="457200" rtl="0" eaLnBrk="1" fontAlgn="base" hangingPunct="1">
              <a:spcBef>
                <a:spcPct val="0"/>
              </a:spcBef>
              <a:spcAft>
                <a:spcPct val="0"/>
              </a:spcAft>
              <a:defRPr sz="2000" b="1" i="0" kern="1200">
                <a:solidFill>
                  <a:schemeClr val="bg1"/>
                </a:solidFill>
                <a:latin typeface="Montserrat" panose="02000505000000020004" pitchFamily="2" charset="0"/>
                <a:ea typeface="Roboto Slab Regular"/>
                <a:cs typeface="Montserrat" panose="02000505000000020004" pitchFamily="2" charset="0"/>
              </a:defRPr>
            </a:lvl1pPr>
            <a:lvl2pPr algn="l" defTabSz="457200" rtl="0" eaLnBrk="1" fontAlgn="base" hangingPunct="1">
              <a:spcBef>
                <a:spcPct val="0"/>
              </a:spcBef>
              <a:spcAft>
                <a:spcPct val="0"/>
              </a:spcAft>
              <a:defRPr sz="3600">
                <a:solidFill>
                  <a:srgbClr val="3E3E3E"/>
                </a:solidFill>
                <a:latin typeface="Roboto Slab Bold" pitchFamily="-84" charset="0"/>
                <a:ea typeface="ＭＳ Ｐゴシック" pitchFamily="-84" charset="-128"/>
              </a:defRPr>
            </a:lvl2pPr>
            <a:lvl3pPr algn="l" defTabSz="457200" rtl="0" eaLnBrk="1" fontAlgn="base" hangingPunct="1">
              <a:spcBef>
                <a:spcPct val="0"/>
              </a:spcBef>
              <a:spcAft>
                <a:spcPct val="0"/>
              </a:spcAft>
              <a:defRPr sz="3600">
                <a:solidFill>
                  <a:srgbClr val="3E3E3E"/>
                </a:solidFill>
                <a:latin typeface="Roboto Slab Bold" pitchFamily="-84" charset="0"/>
                <a:ea typeface="ＭＳ Ｐゴシック" pitchFamily="-84" charset="-128"/>
              </a:defRPr>
            </a:lvl3pPr>
            <a:lvl4pPr algn="l" defTabSz="457200" rtl="0" eaLnBrk="1" fontAlgn="base" hangingPunct="1">
              <a:spcBef>
                <a:spcPct val="0"/>
              </a:spcBef>
              <a:spcAft>
                <a:spcPct val="0"/>
              </a:spcAft>
              <a:defRPr sz="3600">
                <a:solidFill>
                  <a:srgbClr val="3E3E3E"/>
                </a:solidFill>
                <a:latin typeface="Roboto Slab Bold" pitchFamily="-84" charset="0"/>
                <a:ea typeface="ＭＳ Ｐゴシック" pitchFamily="-84" charset="-128"/>
              </a:defRPr>
            </a:lvl4pPr>
            <a:lvl5pPr algn="l" defTabSz="457200" rtl="0" eaLnBrk="1" fontAlgn="base" hangingPunct="1">
              <a:spcBef>
                <a:spcPct val="0"/>
              </a:spcBef>
              <a:spcAft>
                <a:spcPct val="0"/>
              </a:spcAft>
              <a:defRPr sz="3600">
                <a:solidFill>
                  <a:srgbClr val="3E3E3E"/>
                </a:solidFill>
                <a:latin typeface="Roboto Slab Bold" pitchFamily="-84" charset="0"/>
                <a:ea typeface="ＭＳ Ｐゴシック" pitchFamily="-84" charset="-128"/>
              </a:defRPr>
            </a:lvl5pPr>
            <a:lvl6pPr marL="457200" algn="l" defTabSz="457200" rtl="0" eaLnBrk="1" fontAlgn="base" hangingPunct="1">
              <a:spcBef>
                <a:spcPct val="0"/>
              </a:spcBef>
              <a:spcAft>
                <a:spcPct val="0"/>
              </a:spcAft>
              <a:defRPr sz="3600">
                <a:solidFill>
                  <a:srgbClr val="3E3E3E"/>
                </a:solidFill>
                <a:latin typeface="Roboto Slab Bold" pitchFamily="-84" charset="0"/>
                <a:ea typeface="ＭＳ Ｐゴシック" pitchFamily="-84" charset="-128"/>
              </a:defRPr>
            </a:lvl6pPr>
            <a:lvl7pPr marL="914400" algn="l" defTabSz="457200" rtl="0" eaLnBrk="1" fontAlgn="base" hangingPunct="1">
              <a:spcBef>
                <a:spcPct val="0"/>
              </a:spcBef>
              <a:spcAft>
                <a:spcPct val="0"/>
              </a:spcAft>
              <a:defRPr sz="3600">
                <a:solidFill>
                  <a:srgbClr val="3E3E3E"/>
                </a:solidFill>
                <a:latin typeface="Roboto Slab Bold" pitchFamily="-84" charset="0"/>
                <a:ea typeface="ＭＳ Ｐゴシック" pitchFamily="-84" charset="-128"/>
              </a:defRPr>
            </a:lvl7pPr>
            <a:lvl8pPr marL="1371600" algn="l" defTabSz="457200" rtl="0" eaLnBrk="1" fontAlgn="base" hangingPunct="1">
              <a:spcBef>
                <a:spcPct val="0"/>
              </a:spcBef>
              <a:spcAft>
                <a:spcPct val="0"/>
              </a:spcAft>
              <a:defRPr sz="3600">
                <a:solidFill>
                  <a:srgbClr val="3E3E3E"/>
                </a:solidFill>
                <a:latin typeface="Roboto Slab Bold" pitchFamily="-84" charset="0"/>
                <a:ea typeface="ＭＳ Ｐゴシック" pitchFamily="-84" charset="-128"/>
              </a:defRPr>
            </a:lvl8pPr>
            <a:lvl9pPr marL="1828800" algn="l" defTabSz="457200" rtl="0" eaLnBrk="1" fontAlgn="base" hangingPunct="1">
              <a:spcBef>
                <a:spcPct val="0"/>
              </a:spcBef>
              <a:spcAft>
                <a:spcPct val="0"/>
              </a:spcAft>
              <a:defRPr sz="3600">
                <a:solidFill>
                  <a:srgbClr val="3E3E3E"/>
                </a:solidFill>
                <a:latin typeface="Roboto Slab Bold" pitchFamily="-84" charset="0"/>
                <a:ea typeface="ＭＳ Ｐゴシック" pitchFamily="-84" charset="-128"/>
              </a:defRPr>
            </a:lvl9pPr>
          </a:lstStyle>
          <a:p>
            <a:r>
              <a:rPr lang="en-US" dirty="0" smtClean="0">
                <a:latin typeface="Open Sans" panose="020B0606030504020204"/>
              </a:rPr>
              <a:t>GCP Cautions</a:t>
            </a:r>
            <a:endParaRPr lang="en-US" dirty="0">
              <a:latin typeface="Open Sans" panose="020B0606030504020204"/>
            </a:endParaRPr>
          </a:p>
        </p:txBody>
      </p:sp>
      <p:cxnSp>
        <p:nvCxnSpPr>
          <p:cNvPr id="13" name="Straight Connector 12"/>
          <p:cNvCxnSpPr/>
          <p:nvPr/>
        </p:nvCxnSpPr>
        <p:spPr>
          <a:xfrm>
            <a:off x="854972" y="762193"/>
            <a:ext cx="7521699" cy="0"/>
          </a:xfrm>
          <a:prstGeom prst="line">
            <a:avLst/>
          </a:prstGeom>
          <a:ln w="3175" cmpd="sng">
            <a:solidFill>
              <a:schemeClr val="bg2"/>
            </a:solidFill>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8570794" y="4647063"/>
            <a:ext cx="402609" cy="416256"/>
          </a:xfrm>
          <a:prstGeom prst="ellipse">
            <a:avLst/>
          </a:prstGeom>
          <a:solidFill>
            <a:schemeClr val="accent6"/>
          </a:solidFill>
          <a:ln w="12700">
            <a:solidFill>
              <a:srgbClr val="3196D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Open Sans" panose="020B0606030504020204"/>
            </a:endParaRPr>
          </a:p>
        </p:txBody>
      </p:sp>
      <p:sp>
        <p:nvSpPr>
          <p:cNvPr id="14" name="TextBox 13"/>
          <p:cNvSpPr txBox="1"/>
          <p:nvPr/>
        </p:nvSpPr>
        <p:spPr>
          <a:xfrm>
            <a:off x="8535265" y="4684307"/>
            <a:ext cx="473666" cy="369332"/>
          </a:xfrm>
          <a:prstGeom prst="rect">
            <a:avLst/>
          </a:prstGeom>
          <a:noFill/>
        </p:spPr>
        <p:txBody>
          <a:bodyPr wrap="square" rtlCol="0">
            <a:spAutoFit/>
          </a:bodyPr>
          <a:lstStyle/>
          <a:p>
            <a:r>
              <a:rPr lang="en-US" dirty="0" smtClean="0">
                <a:solidFill>
                  <a:schemeClr val="bg1"/>
                </a:solidFill>
                <a:latin typeface="Open Sans" panose="020B0606030504020204"/>
              </a:rPr>
              <a:t>16</a:t>
            </a:r>
            <a:endParaRPr lang="en-US" dirty="0">
              <a:solidFill>
                <a:schemeClr val="bg1"/>
              </a:solidFill>
              <a:latin typeface="Open Sans" panose="020B0606030504020204"/>
            </a:endParaRPr>
          </a:p>
        </p:txBody>
      </p:sp>
      <p:pic>
        <p:nvPicPr>
          <p:cNvPr id="15" name="Picture 8" descr="C:\Users\spunde\Desktop\google-cloud-platfor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5012" y="-17225"/>
            <a:ext cx="1530253" cy="860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020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txBox="1">
            <a:spLocks/>
          </p:cNvSpPr>
          <p:nvPr/>
        </p:nvSpPr>
        <p:spPr>
          <a:xfrm>
            <a:off x="846667" y="229028"/>
            <a:ext cx="7833993" cy="651272"/>
          </a:xfrm>
          <a:prstGeom prst="rect">
            <a:avLst/>
          </a:prstGeom>
        </p:spPr>
        <p:txBody>
          <a:bodyPr/>
          <a:lstStyle>
            <a:lvl1pPr algn="l" defTabSz="457200" rtl="0" eaLnBrk="1" fontAlgn="base" hangingPunct="1">
              <a:spcBef>
                <a:spcPct val="0"/>
              </a:spcBef>
              <a:spcAft>
                <a:spcPct val="0"/>
              </a:spcAft>
              <a:defRPr sz="2000" b="1" i="0" kern="1200">
                <a:solidFill>
                  <a:schemeClr val="bg1"/>
                </a:solidFill>
                <a:latin typeface="Montserrat" panose="02000505000000020004" pitchFamily="2" charset="0"/>
                <a:ea typeface="Roboto Slab Regular"/>
                <a:cs typeface="Montserrat" panose="02000505000000020004" pitchFamily="2" charset="0"/>
              </a:defRPr>
            </a:lvl1pPr>
            <a:lvl2pPr algn="l" defTabSz="457200" rtl="0" eaLnBrk="1" fontAlgn="base" hangingPunct="1">
              <a:spcBef>
                <a:spcPct val="0"/>
              </a:spcBef>
              <a:spcAft>
                <a:spcPct val="0"/>
              </a:spcAft>
              <a:defRPr sz="3600">
                <a:solidFill>
                  <a:srgbClr val="3E3E3E"/>
                </a:solidFill>
                <a:latin typeface="Roboto Slab Bold" pitchFamily="-84" charset="0"/>
                <a:ea typeface="ＭＳ Ｐゴシック" pitchFamily="-84" charset="-128"/>
              </a:defRPr>
            </a:lvl2pPr>
            <a:lvl3pPr algn="l" defTabSz="457200" rtl="0" eaLnBrk="1" fontAlgn="base" hangingPunct="1">
              <a:spcBef>
                <a:spcPct val="0"/>
              </a:spcBef>
              <a:spcAft>
                <a:spcPct val="0"/>
              </a:spcAft>
              <a:defRPr sz="3600">
                <a:solidFill>
                  <a:srgbClr val="3E3E3E"/>
                </a:solidFill>
                <a:latin typeface="Roboto Slab Bold" pitchFamily="-84" charset="0"/>
                <a:ea typeface="ＭＳ Ｐゴシック" pitchFamily="-84" charset="-128"/>
              </a:defRPr>
            </a:lvl3pPr>
            <a:lvl4pPr algn="l" defTabSz="457200" rtl="0" eaLnBrk="1" fontAlgn="base" hangingPunct="1">
              <a:spcBef>
                <a:spcPct val="0"/>
              </a:spcBef>
              <a:spcAft>
                <a:spcPct val="0"/>
              </a:spcAft>
              <a:defRPr sz="3600">
                <a:solidFill>
                  <a:srgbClr val="3E3E3E"/>
                </a:solidFill>
                <a:latin typeface="Roboto Slab Bold" pitchFamily="-84" charset="0"/>
                <a:ea typeface="ＭＳ Ｐゴシック" pitchFamily="-84" charset="-128"/>
              </a:defRPr>
            </a:lvl4pPr>
            <a:lvl5pPr algn="l" defTabSz="457200" rtl="0" eaLnBrk="1" fontAlgn="base" hangingPunct="1">
              <a:spcBef>
                <a:spcPct val="0"/>
              </a:spcBef>
              <a:spcAft>
                <a:spcPct val="0"/>
              </a:spcAft>
              <a:defRPr sz="3600">
                <a:solidFill>
                  <a:srgbClr val="3E3E3E"/>
                </a:solidFill>
                <a:latin typeface="Roboto Slab Bold" pitchFamily="-84" charset="0"/>
                <a:ea typeface="ＭＳ Ｐゴシック" pitchFamily="-84" charset="-128"/>
              </a:defRPr>
            </a:lvl5pPr>
            <a:lvl6pPr marL="457200" algn="l" defTabSz="457200" rtl="0" eaLnBrk="1" fontAlgn="base" hangingPunct="1">
              <a:spcBef>
                <a:spcPct val="0"/>
              </a:spcBef>
              <a:spcAft>
                <a:spcPct val="0"/>
              </a:spcAft>
              <a:defRPr sz="3600">
                <a:solidFill>
                  <a:srgbClr val="3E3E3E"/>
                </a:solidFill>
                <a:latin typeface="Roboto Slab Bold" pitchFamily="-84" charset="0"/>
                <a:ea typeface="ＭＳ Ｐゴシック" pitchFamily="-84" charset="-128"/>
              </a:defRPr>
            </a:lvl6pPr>
            <a:lvl7pPr marL="914400" algn="l" defTabSz="457200" rtl="0" eaLnBrk="1" fontAlgn="base" hangingPunct="1">
              <a:spcBef>
                <a:spcPct val="0"/>
              </a:spcBef>
              <a:spcAft>
                <a:spcPct val="0"/>
              </a:spcAft>
              <a:defRPr sz="3600">
                <a:solidFill>
                  <a:srgbClr val="3E3E3E"/>
                </a:solidFill>
                <a:latin typeface="Roboto Slab Bold" pitchFamily="-84" charset="0"/>
                <a:ea typeface="ＭＳ Ｐゴシック" pitchFamily="-84" charset="-128"/>
              </a:defRPr>
            </a:lvl7pPr>
            <a:lvl8pPr marL="1371600" algn="l" defTabSz="457200" rtl="0" eaLnBrk="1" fontAlgn="base" hangingPunct="1">
              <a:spcBef>
                <a:spcPct val="0"/>
              </a:spcBef>
              <a:spcAft>
                <a:spcPct val="0"/>
              </a:spcAft>
              <a:defRPr sz="3600">
                <a:solidFill>
                  <a:srgbClr val="3E3E3E"/>
                </a:solidFill>
                <a:latin typeface="Roboto Slab Bold" pitchFamily="-84" charset="0"/>
                <a:ea typeface="ＭＳ Ｐゴシック" pitchFamily="-84" charset="-128"/>
              </a:defRPr>
            </a:lvl8pPr>
            <a:lvl9pPr marL="1828800" algn="l" defTabSz="457200" rtl="0" eaLnBrk="1" fontAlgn="base" hangingPunct="1">
              <a:spcBef>
                <a:spcPct val="0"/>
              </a:spcBef>
              <a:spcAft>
                <a:spcPct val="0"/>
              </a:spcAft>
              <a:defRPr sz="3600">
                <a:solidFill>
                  <a:srgbClr val="3E3E3E"/>
                </a:solidFill>
                <a:latin typeface="Roboto Slab Bold" pitchFamily="-84" charset="0"/>
                <a:ea typeface="ＭＳ Ｐゴシック" pitchFamily="-84" charset="-128"/>
              </a:defRPr>
            </a:lvl9pPr>
          </a:lstStyle>
          <a:p>
            <a:r>
              <a:rPr lang="en-US" dirty="0" smtClean="0">
                <a:latin typeface="Open Sans" panose="020B0606030504020204"/>
              </a:rPr>
              <a:t>Future of GCP </a:t>
            </a:r>
            <a:endParaRPr lang="en-US" dirty="0">
              <a:latin typeface="Open Sans" panose="020B0606030504020204"/>
            </a:endParaRPr>
          </a:p>
        </p:txBody>
      </p:sp>
      <p:sp>
        <p:nvSpPr>
          <p:cNvPr id="3" name="Rectangle 2"/>
          <p:cNvSpPr/>
          <p:nvPr/>
        </p:nvSpPr>
        <p:spPr>
          <a:xfrm>
            <a:off x="300251" y="1144633"/>
            <a:ext cx="8577618" cy="2308324"/>
          </a:xfrm>
          <a:prstGeom prst="rect">
            <a:avLst/>
          </a:prstGeom>
        </p:spPr>
        <p:txBody>
          <a:bodyPr wrap="square">
            <a:spAutoFit/>
          </a:bodyPr>
          <a:lstStyle/>
          <a:p>
            <a:pPr marL="285750" indent="-285750">
              <a:buFont typeface="Arial" panose="020B0604020202020204" pitchFamily="34" charset="0"/>
              <a:buChar char="•"/>
            </a:pPr>
            <a:r>
              <a:rPr lang="en-IN" dirty="0" smtClean="0">
                <a:solidFill>
                  <a:schemeClr val="bg1"/>
                </a:solidFill>
                <a:latin typeface="Open Sans" panose="020B0606030504020204"/>
              </a:rPr>
              <a:t>Google </a:t>
            </a:r>
            <a:r>
              <a:rPr lang="en-IN" dirty="0">
                <a:solidFill>
                  <a:schemeClr val="bg1"/>
                </a:solidFill>
                <a:latin typeface="Open Sans" panose="020B0606030504020204"/>
              </a:rPr>
              <a:t>will continue </a:t>
            </a:r>
            <a:r>
              <a:rPr lang="en-IN" dirty="0" smtClean="0">
                <a:solidFill>
                  <a:schemeClr val="bg1"/>
                </a:solidFill>
                <a:latin typeface="Open Sans" panose="020B0606030504020204"/>
              </a:rPr>
              <a:t>to release </a:t>
            </a:r>
            <a:r>
              <a:rPr lang="en-IN" dirty="0">
                <a:solidFill>
                  <a:schemeClr val="bg1"/>
                </a:solidFill>
                <a:latin typeface="Open Sans" panose="020B0606030504020204"/>
              </a:rPr>
              <a:t>out new functionality for its customers, its pace of innovation for Google Cloud Platform has yet to match that of either AWS or Azure. </a:t>
            </a:r>
            <a:endParaRPr lang="en-IN" dirty="0" smtClean="0">
              <a:solidFill>
                <a:schemeClr val="bg1"/>
              </a:solidFill>
              <a:latin typeface="Open Sans" panose="020B0606030504020204"/>
            </a:endParaRPr>
          </a:p>
          <a:p>
            <a:pPr marL="285750" indent="-285750">
              <a:buFont typeface="Arial" panose="020B0604020202020204" pitchFamily="34" charset="0"/>
              <a:buChar char="•"/>
            </a:pPr>
            <a:endParaRPr lang="en-IN" dirty="0">
              <a:solidFill>
                <a:schemeClr val="bg1"/>
              </a:solidFill>
              <a:latin typeface="Open Sans" panose="020B0606030504020204"/>
            </a:endParaRPr>
          </a:p>
          <a:p>
            <a:pPr marL="285750" indent="-285750">
              <a:buFont typeface="Arial" panose="020B0604020202020204" pitchFamily="34" charset="0"/>
              <a:buChar char="•"/>
            </a:pPr>
            <a:r>
              <a:rPr lang="en-IN" dirty="0" smtClean="0">
                <a:solidFill>
                  <a:schemeClr val="bg1"/>
                </a:solidFill>
                <a:latin typeface="Open Sans" panose="020B0606030504020204"/>
              </a:rPr>
              <a:t>In </a:t>
            </a:r>
            <a:r>
              <a:rPr lang="en-IN" dirty="0">
                <a:solidFill>
                  <a:schemeClr val="bg1"/>
                </a:solidFill>
                <a:latin typeface="Open Sans" panose="020B0606030504020204"/>
              </a:rPr>
              <a:t>short, unless Google gets its </a:t>
            </a:r>
            <a:r>
              <a:rPr lang="en-IN" dirty="0" err="1">
                <a:solidFill>
                  <a:schemeClr val="bg1"/>
                </a:solidFill>
                <a:latin typeface="Open Sans" panose="020B0606030504020204"/>
              </a:rPr>
              <a:t>serverless</a:t>
            </a:r>
            <a:r>
              <a:rPr lang="en-IN" dirty="0">
                <a:solidFill>
                  <a:schemeClr val="bg1"/>
                </a:solidFill>
                <a:latin typeface="Open Sans" panose="020B0606030504020204"/>
              </a:rPr>
              <a:t> act together—and soon—it risks losing the momentum it has managed to build over the past year</a:t>
            </a:r>
            <a:r>
              <a:rPr lang="en-IN" dirty="0" smtClean="0">
                <a:solidFill>
                  <a:schemeClr val="bg1"/>
                </a:solidFill>
                <a:latin typeface="Open Sans" panose="020B0606030504020204"/>
              </a:rPr>
              <a:t>. </a:t>
            </a:r>
            <a:r>
              <a:rPr lang="en-IN" dirty="0" err="1" smtClean="0">
                <a:solidFill>
                  <a:schemeClr val="bg1"/>
                </a:solidFill>
                <a:latin typeface="Open Sans" panose="020B0606030504020204"/>
              </a:rPr>
              <a:t>Serverless</a:t>
            </a:r>
            <a:r>
              <a:rPr lang="en-IN" dirty="0" smtClean="0">
                <a:solidFill>
                  <a:schemeClr val="bg1"/>
                </a:solidFill>
                <a:latin typeface="Open Sans" panose="020B0606030504020204"/>
              </a:rPr>
              <a:t> computing is the future.</a:t>
            </a:r>
          </a:p>
          <a:p>
            <a:pPr marL="285750" indent="-285750">
              <a:buFont typeface="Arial" panose="020B0604020202020204" pitchFamily="34" charset="0"/>
              <a:buChar char="•"/>
            </a:pPr>
            <a:endParaRPr lang="en-IN" dirty="0">
              <a:solidFill>
                <a:schemeClr val="bg1"/>
              </a:solidFill>
              <a:latin typeface="Open Sans" panose="020B0606030504020204"/>
            </a:endParaRPr>
          </a:p>
          <a:p>
            <a:pPr marL="285750" indent="-285750">
              <a:buFont typeface="Arial" panose="020B0604020202020204" pitchFamily="34" charset="0"/>
              <a:buChar char="•"/>
            </a:pPr>
            <a:endParaRPr lang="en-IN" dirty="0" smtClean="0">
              <a:solidFill>
                <a:schemeClr val="bg1"/>
              </a:solidFill>
              <a:latin typeface="Open Sans" panose="020B0606030504020204"/>
            </a:endParaRPr>
          </a:p>
          <a:p>
            <a:pPr marL="285750" indent="-285750">
              <a:buFont typeface="Arial" panose="020B0604020202020204" pitchFamily="34" charset="0"/>
              <a:buChar char="•"/>
            </a:pPr>
            <a:endParaRPr lang="en-US" dirty="0">
              <a:solidFill>
                <a:schemeClr val="bg1"/>
              </a:solidFill>
              <a:latin typeface="Open Sans" panose="020B0606030504020204"/>
            </a:endParaRPr>
          </a:p>
        </p:txBody>
      </p:sp>
      <p:sp>
        <p:nvSpPr>
          <p:cNvPr id="4" name="Footer Placeholder 1"/>
          <p:cNvSpPr>
            <a:spLocks noGrp="1"/>
          </p:cNvSpPr>
          <p:nvPr>
            <p:ph type="ftr" sz="quarter" idx="10"/>
          </p:nvPr>
        </p:nvSpPr>
        <p:spPr>
          <a:xfrm>
            <a:off x="2697" y="4885797"/>
            <a:ext cx="3086100" cy="274637"/>
          </a:xfrm>
        </p:spPr>
        <p:txBody>
          <a:bodyPr/>
          <a:lstStyle/>
          <a:p>
            <a:pPr algn="l" fontAlgn="auto">
              <a:spcBef>
                <a:spcPts val="0"/>
              </a:spcBef>
              <a:spcAft>
                <a:spcPts val="0"/>
              </a:spcAft>
            </a:pPr>
            <a:r>
              <a:rPr lang="en-US" sz="800" dirty="0" smtClean="0">
                <a:solidFill>
                  <a:srgbClr val="FFFFFF"/>
                </a:solidFill>
                <a:latin typeface="Open Sans" panose="020B0606030504020204"/>
                <a:ea typeface="Open Sans" panose="020B0606030504020204" pitchFamily="34" charset="0"/>
                <a:cs typeface="Open Sans" panose="020B0606030504020204" pitchFamily="34" charset="0"/>
              </a:rPr>
              <a:t>Copyright © 2018, </a:t>
            </a:r>
            <a:r>
              <a:rPr lang="en-US" sz="800" dirty="0" err="1" smtClean="0">
                <a:solidFill>
                  <a:srgbClr val="FFFFFF"/>
                </a:solidFill>
                <a:latin typeface="Open Sans" panose="020B0606030504020204"/>
                <a:ea typeface="Open Sans" panose="020B0606030504020204" pitchFamily="34" charset="0"/>
                <a:cs typeface="Open Sans" panose="020B0606030504020204" pitchFamily="34" charset="0"/>
              </a:rPr>
              <a:t>Saama</a:t>
            </a:r>
            <a:r>
              <a:rPr lang="en-US" sz="800" dirty="0" smtClean="0">
                <a:solidFill>
                  <a:srgbClr val="FFFFFF"/>
                </a:solidFill>
                <a:latin typeface="Open Sans" panose="020B0606030504020204"/>
                <a:ea typeface="Open Sans" panose="020B0606030504020204" pitchFamily="34" charset="0"/>
                <a:cs typeface="Open Sans" panose="020B0606030504020204" pitchFamily="34" charset="0"/>
              </a:rPr>
              <a:t> Technologies | Confidential</a:t>
            </a:r>
          </a:p>
        </p:txBody>
      </p:sp>
      <p:cxnSp>
        <p:nvCxnSpPr>
          <p:cNvPr id="5" name="Straight Connector 4"/>
          <p:cNvCxnSpPr/>
          <p:nvPr/>
        </p:nvCxnSpPr>
        <p:spPr>
          <a:xfrm>
            <a:off x="923211" y="646187"/>
            <a:ext cx="7521699" cy="0"/>
          </a:xfrm>
          <a:prstGeom prst="line">
            <a:avLst/>
          </a:prstGeom>
          <a:ln w="3175" cmpd="sng">
            <a:solidFill>
              <a:schemeClr val="bg2"/>
            </a:solidFill>
            <a:headEnd type="oval"/>
            <a:tailEnd type="oval"/>
          </a:ln>
          <a:effectLst/>
        </p:spPr>
        <p:style>
          <a:lnRef idx="2">
            <a:schemeClr val="accent1"/>
          </a:lnRef>
          <a:fillRef idx="0">
            <a:schemeClr val="accent1"/>
          </a:fillRef>
          <a:effectRef idx="1">
            <a:schemeClr val="accent1"/>
          </a:effectRef>
          <a:fontRef idx="minor">
            <a:schemeClr val="tx1"/>
          </a:fontRef>
        </p:style>
      </p:cxnSp>
      <p:pic>
        <p:nvPicPr>
          <p:cNvPr id="6" name="Picture 8" descr="C:\Users\spunde\Desktop\google-cloud-platfor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2594" y="-58890"/>
            <a:ext cx="1403937" cy="789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62063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algn="l" fontAlgn="auto">
              <a:spcBef>
                <a:spcPts val="0"/>
              </a:spcBef>
              <a:spcAft>
                <a:spcPts val="0"/>
              </a:spcAft>
            </a:pPr>
            <a:r>
              <a:rPr lang="en-US" sz="800" smtClean="0">
                <a:solidFill>
                  <a:srgbClr val="FFFFFF"/>
                </a:solidFill>
                <a:latin typeface="Open Sans" panose="020B0606030504020204" pitchFamily="34" charset="0"/>
                <a:ea typeface="Open Sans" panose="020B0606030504020204" pitchFamily="34" charset="0"/>
                <a:cs typeface="Open Sans" panose="020B0606030504020204" pitchFamily="34" charset="0"/>
              </a:rPr>
              <a:t>Copyright © 2018, Saama Technologies | Confidential</a:t>
            </a:r>
            <a:endParaRPr lang="en-US" sz="800" dirty="0" smtClean="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26" name="Picture 2" descr="C:\Users\spunde\Desktop\e51dcb630388317b06f3a95790c3efee--cloudcomputing-tech-hum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98" y="761984"/>
            <a:ext cx="4439128" cy="412381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spunde\Desktop\ace79f88-d208-42b6-9df4-412dcdf5b2beWallpAutoWallpaper2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6282" y="761984"/>
            <a:ext cx="4351694" cy="41238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C:\Users\spunde\Desktop\google-cloud-platfor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5862" y="-58890"/>
            <a:ext cx="1461486" cy="822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45626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54576386_thumbnail.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7" name="Rectangle 6"/>
          <p:cNvSpPr/>
          <p:nvPr/>
        </p:nvSpPr>
        <p:spPr>
          <a:xfrm>
            <a:off x="0" y="18521"/>
            <a:ext cx="9144000" cy="5141913"/>
          </a:xfrm>
          <a:prstGeom prst="rect">
            <a:avLst/>
          </a:prstGeom>
          <a:gradFill flip="none" rotWithShape="1">
            <a:gsLst>
              <a:gs pos="0">
                <a:schemeClr val="accent1">
                  <a:alpha val="0"/>
                </a:schemeClr>
              </a:gs>
              <a:gs pos="100000">
                <a:schemeClr val="accent1">
                  <a:alpha val="74000"/>
                </a:schemeClr>
              </a:gs>
            </a:gsLst>
            <a:path path="circle">
              <a:fillToRect l="100000" t="100000"/>
            </a:path>
            <a:tileRect r="-100000" b="-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panose="020B0606030504020204"/>
            </a:endParaRPr>
          </a:p>
        </p:txBody>
      </p:sp>
      <p:sp>
        <p:nvSpPr>
          <p:cNvPr id="8" name="Rectangle 7"/>
          <p:cNvSpPr/>
          <p:nvPr/>
        </p:nvSpPr>
        <p:spPr>
          <a:xfrm rot="10800000">
            <a:off x="10741" y="0"/>
            <a:ext cx="9144000" cy="5141913"/>
          </a:xfrm>
          <a:prstGeom prst="rect">
            <a:avLst/>
          </a:prstGeom>
          <a:gradFill flip="none" rotWithShape="1">
            <a:gsLst>
              <a:gs pos="0">
                <a:schemeClr val="accent1">
                  <a:alpha val="0"/>
                </a:schemeClr>
              </a:gs>
              <a:gs pos="100000">
                <a:schemeClr val="accent1">
                  <a:alpha val="74000"/>
                </a:schemeClr>
              </a:gs>
            </a:gsLst>
            <a:path path="circle">
              <a:fillToRect l="100000" t="100000"/>
            </a:path>
            <a:tileRect r="-100000" b="-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panose="020B0606030504020204"/>
            </a:endParaRPr>
          </a:p>
        </p:txBody>
      </p:sp>
      <p:sp>
        <p:nvSpPr>
          <p:cNvPr id="19458" name="Title 1"/>
          <p:cNvSpPr>
            <a:spLocks noGrp="1"/>
          </p:cNvSpPr>
          <p:nvPr>
            <p:ph type="title" idx="4294967295"/>
          </p:nvPr>
        </p:nvSpPr>
        <p:spPr>
          <a:xfrm>
            <a:off x="590430" y="1499792"/>
            <a:ext cx="7834312" cy="650875"/>
          </a:xfrm>
        </p:spPr>
        <p:txBody>
          <a:bodyPr/>
          <a:lstStyle/>
          <a:p>
            <a:pPr algn="ctr" eaLnBrk="1" hangingPunct="1"/>
            <a:r>
              <a:rPr lang="en-US" sz="5400" dirty="0" smtClean="0">
                <a:solidFill>
                  <a:schemeClr val="bg1"/>
                </a:solidFill>
                <a:latin typeface="Open Sans" panose="020B0606030504020204"/>
                <a:ea typeface="ＭＳ Ｐゴシック" pitchFamily="-102" charset="-128"/>
              </a:rPr>
              <a:t>Thank You!</a:t>
            </a:r>
          </a:p>
        </p:txBody>
      </p:sp>
      <p:pic>
        <p:nvPicPr>
          <p:cNvPr id="9" name="Picture 8" descr="icon_saama.png"/>
          <p:cNvPicPr>
            <a:picLocks noChangeAspect="1"/>
          </p:cNvPicPr>
          <p:nvPr/>
        </p:nvPicPr>
        <p:blipFill>
          <a:blip r:embed="rId3"/>
          <a:stretch>
            <a:fillRect/>
          </a:stretch>
        </p:blipFill>
        <p:spPr>
          <a:xfrm>
            <a:off x="381000" y="1044180"/>
            <a:ext cx="1562100" cy="1562100"/>
          </a:xfrm>
          <a:prstGeom prst="rect">
            <a:avLst/>
          </a:prstGeom>
        </p:spPr>
      </p:pic>
      <p:sp>
        <p:nvSpPr>
          <p:cNvPr id="2" name="Footer Placeholder 1"/>
          <p:cNvSpPr>
            <a:spLocks noGrp="1"/>
          </p:cNvSpPr>
          <p:nvPr>
            <p:ph type="ftr" sz="quarter" idx="10"/>
          </p:nvPr>
        </p:nvSpPr>
        <p:spPr/>
        <p:txBody>
          <a:bodyPr/>
          <a:lstStyle/>
          <a:p>
            <a:pPr algn="l" fontAlgn="auto">
              <a:spcBef>
                <a:spcPts val="0"/>
              </a:spcBef>
              <a:spcAft>
                <a:spcPts val="0"/>
              </a:spcAft>
            </a:pPr>
            <a:r>
              <a:rPr lang="en-US" sz="800" dirty="0" smtClean="0">
                <a:solidFill>
                  <a:srgbClr val="FFFFFF"/>
                </a:solidFill>
                <a:latin typeface="Open Sans" panose="020B0606030504020204"/>
                <a:ea typeface="Open Sans" panose="020B0606030504020204" pitchFamily="34" charset="0"/>
                <a:cs typeface="Open Sans" panose="020B0606030504020204" pitchFamily="34" charset="0"/>
              </a:rPr>
              <a:t>Copyright © 2018, </a:t>
            </a:r>
            <a:r>
              <a:rPr lang="en-US" sz="800" dirty="0" err="1" smtClean="0">
                <a:solidFill>
                  <a:srgbClr val="FFFFFF"/>
                </a:solidFill>
                <a:latin typeface="Open Sans" panose="020B0606030504020204"/>
                <a:ea typeface="Open Sans" panose="020B0606030504020204" pitchFamily="34" charset="0"/>
                <a:cs typeface="Open Sans" panose="020B0606030504020204" pitchFamily="34" charset="0"/>
              </a:rPr>
              <a:t>Saama</a:t>
            </a:r>
            <a:r>
              <a:rPr lang="en-US" sz="800" dirty="0" smtClean="0">
                <a:solidFill>
                  <a:srgbClr val="FFFFFF"/>
                </a:solidFill>
                <a:latin typeface="Open Sans" panose="020B0606030504020204"/>
                <a:ea typeface="Open Sans" panose="020B0606030504020204" pitchFamily="34" charset="0"/>
                <a:cs typeface="Open Sans" panose="020B0606030504020204" pitchFamily="34" charset="0"/>
              </a:rPr>
              <a:t> Technologies | Confidential</a:t>
            </a:r>
          </a:p>
        </p:txBody>
      </p:sp>
    </p:spTree>
    <p:extLst>
      <p:ext uri="{BB962C8B-B14F-4D97-AF65-F5344CB8AC3E}">
        <p14:creationId xmlns:p14="http://schemas.microsoft.com/office/powerpoint/2010/main" val="27855154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49325" y="830230"/>
            <a:ext cx="6801829" cy="651272"/>
          </a:xfrm>
        </p:spPr>
        <p:txBody>
          <a:bodyPr/>
          <a:lstStyle/>
          <a:p>
            <a:r>
              <a:rPr lang="en-IN" b="1" dirty="0">
                <a:latin typeface="Open Sans" panose="020B0606030504020204"/>
              </a:rPr>
              <a:t>What is GCP?</a:t>
            </a:r>
            <a:endParaRPr lang="en-US" b="1" dirty="0">
              <a:latin typeface="Open Sans" panose="020B0606030504020204"/>
            </a:endParaRPr>
          </a:p>
        </p:txBody>
      </p:sp>
      <p:sp>
        <p:nvSpPr>
          <p:cNvPr id="4" name="Rectangle 3"/>
          <p:cNvSpPr/>
          <p:nvPr/>
        </p:nvSpPr>
        <p:spPr>
          <a:xfrm>
            <a:off x="942835" y="1677316"/>
            <a:ext cx="7465808" cy="2862322"/>
          </a:xfrm>
          <a:prstGeom prst="rect">
            <a:avLst/>
          </a:prstGeom>
        </p:spPr>
        <p:txBody>
          <a:bodyPr wrap="square">
            <a:spAutoFit/>
          </a:bodyPr>
          <a:lstStyle/>
          <a:p>
            <a:pPr marL="342900" lvl="0" indent="-342900">
              <a:buFont typeface="Arial" panose="020B0604020202020204" pitchFamily="34" charset="0"/>
              <a:buChar char="•"/>
            </a:pPr>
            <a:r>
              <a:rPr lang="en-US" dirty="0">
                <a:solidFill>
                  <a:srgbClr val="F7F7F7"/>
                </a:solidFill>
                <a:latin typeface="Open Sans" panose="020B0606030504020204"/>
                <a:ea typeface="Open Sans" panose="020B0606030504020204" pitchFamily="34" charset="0"/>
                <a:cs typeface="Arial" panose="020B0604020202020204" pitchFamily="34" charset="0"/>
              </a:rPr>
              <a:t>The Google Cloud Platform (GCP) is a suite of cloud services hosted on Google's infrastructure. </a:t>
            </a:r>
          </a:p>
          <a:p>
            <a:pPr marL="342900" lvl="0" indent="-342900">
              <a:buFont typeface="Arial" panose="020B0604020202020204" pitchFamily="34" charset="0"/>
              <a:buChar char="•"/>
            </a:pPr>
            <a:endParaRPr lang="en-US" dirty="0">
              <a:solidFill>
                <a:srgbClr val="F7F7F7"/>
              </a:solidFill>
              <a:latin typeface="Open Sans" panose="020B0606030504020204"/>
              <a:ea typeface="Open Sans" panose="020B0606030504020204" pitchFamily="34" charset="0"/>
              <a:cs typeface="Arial" panose="020B0604020202020204" pitchFamily="34" charset="0"/>
            </a:endParaRPr>
          </a:p>
          <a:p>
            <a:pPr marL="342900" lvl="0" indent="-342900">
              <a:buFont typeface="Arial" panose="020B0604020202020204" pitchFamily="34" charset="0"/>
              <a:buChar char="•"/>
            </a:pPr>
            <a:r>
              <a:rPr lang="en-US" dirty="0">
                <a:solidFill>
                  <a:srgbClr val="F7F7F7"/>
                </a:solidFill>
                <a:latin typeface="Open Sans" panose="020B0606030504020204"/>
                <a:ea typeface="Open Sans" panose="020B0606030504020204" pitchFamily="34" charset="0"/>
                <a:cs typeface="Arial" panose="020B0604020202020204" pitchFamily="34" charset="0"/>
              </a:rPr>
              <a:t>From computing and storage, to data analytics, machine learning, and networking, GCP offers a wide variety of services and APIs that can be integrated with any cloud-computing application or </a:t>
            </a:r>
            <a:r>
              <a:rPr lang="en-US" dirty="0" smtClean="0">
                <a:solidFill>
                  <a:srgbClr val="F7F7F7"/>
                </a:solidFill>
                <a:latin typeface="Open Sans" panose="020B0606030504020204"/>
                <a:ea typeface="Open Sans" panose="020B0606030504020204" pitchFamily="34" charset="0"/>
                <a:cs typeface="Arial" panose="020B0604020202020204" pitchFamily="34" charset="0"/>
              </a:rPr>
              <a:t>project, be </a:t>
            </a:r>
            <a:r>
              <a:rPr lang="en-US" dirty="0">
                <a:solidFill>
                  <a:srgbClr val="F7F7F7"/>
                </a:solidFill>
                <a:latin typeface="Open Sans" panose="020B0606030504020204"/>
                <a:ea typeface="Open Sans" panose="020B0606030504020204" pitchFamily="34" charset="0"/>
                <a:cs typeface="Arial" panose="020B0604020202020204" pitchFamily="34" charset="0"/>
              </a:rPr>
              <a:t>it personal or enterprise-grade</a:t>
            </a:r>
            <a:r>
              <a:rPr lang="en-US" dirty="0" smtClean="0">
                <a:solidFill>
                  <a:srgbClr val="F7F7F7"/>
                </a:solidFill>
                <a:latin typeface="Open Sans" panose="020B0606030504020204"/>
                <a:ea typeface="Open Sans" panose="020B0606030504020204" pitchFamily="34" charset="0"/>
                <a:cs typeface="Arial" panose="020B0604020202020204" pitchFamily="34" charset="0"/>
              </a:rPr>
              <a:t>.</a:t>
            </a:r>
          </a:p>
          <a:p>
            <a:pPr marL="342900" lvl="0" indent="-342900">
              <a:buFont typeface="Arial" panose="020B0604020202020204" pitchFamily="34" charset="0"/>
              <a:buChar char="•"/>
            </a:pPr>
            <a:endParaRPr lang="en-US" dirty="0">
              <a:solidFill>
                <a:srgbClr val="F7F7F7"/>
              </a:solidFill>
              <a:latin typeface="Open Sans" panose="020B0606030504020204"/>
              <a:ea typeface="Open Sans" panose="020B0606030504020204" pitchFamily="34" charset="0"/>
              <a:cs typeface="Arial" panose="020B0604020202020204" pitchFamily="34" charset="0"/>
            </a:endParaRPr>
          </a:p>
          <a:p>
            <a:pPr marL="342900" lvl="0" indent="-342900">
              <a:buFont typeface="Arial" panose="020B0604020202020204" pitchFamily="34" charset="0"/>
              <a:buChar char="•"/>
            </a:pPr>
            <a:r>
              <a:rPr lang="en-IN" dirty="0" smtClean="0">
                <a:solidFill>
                  <a:srgbClr val="F7F7F7"/>
                </a:solidFill>
                <a:latin typeface="Open Sans" panose="020B0606030504020204"/>
                <a:ea typeface="Open Sans" panose="020B0606030504020204" pitchFamily="34" charset="0"/>
                <a:cs typeface="Arial" panose="020B0604020202020204" pitchFamily="34" charset="0"/>
              </a:rPr>
              <a:t>Google </a:t>
            </a:r>
            <a:r>
              <a:rPr lang="en-IN" dirty="0">
                <a:solidFill>
                  <a:srgbClr val="F7F7F7"/>
                </a:solidFill>
                <a:latin typeface="Open Sans" panose="020B0606030504020204"/>
                <a:ea typeface="Open Sans" panose="020B0606030504020204" pitchFamily="34" charset="0"/>
                <a:cs typeface="Arial" panose="020B0604020202020204" pitchFamily="34" charset="0"/>
              </a:rPr>
              <a:t>Compute Engine was launched in June 2012 (with general availability in December 2013).</a:t>
            </a:r>
            <a:endParaRPr lang="en-US" dirty="0">
              <a:solidFill>
                <a:srgbClr val="F7F7F7"/>
              </a:solidFill>
              <a:latin typeface="Open Sans" panose="020B0606030504020204"/>
              <a:ea typeface="Open Sans" panose="020B0606030504020204" pitchFamily="34" charset="0"/>
              <a:cs typeface="Arial" panose="020B0604020202020204" pitchFamily="34" charset="0"/>
            </a:endParaRPr>
          </a:p>
        </p:txBody>
      </p:sp>
      <p:sp>
        <p:nvSpPr>
          <p:cNvPr id="2" name="Footer Placeholder 1"/>
          <p:cNvSpPr>
            <a:spLocks noGrp="1"/>
          </p:cNvSpPr>
          <p:nvPr>
            <p:ph type="ftr" sz="quarter" idx="10"/>
          </p:nvPr>
        </p:nvSpPr>
        <p:spPr/>
        <p:txBody>
          <a:bodyPr/>
          <a:lstStyle/>
          <a:p>
            <a:pPr algn="l" fontAlgn="auto">
              <a:spcBef>
                <a:spcPts val="0"/>
              </a:spcBef>
              <a:spcAft>
                <a:spcPts val="0"/>
              </a:spcAft>
            </a:pPr>
            <a:r>
              <a:rPr lang="en-US" sz="800" dirty="0" smtClean="0">
                <a:solidFill>
                  <a:srgbClr val="FFFFFF"/>
                </a:solidFill>
                <a:latin typeface="Open Sans" panose="020B0606030504020204"/>
                <a:ea typeface="Open Sans" panose="020B0606030504020204" pitchFamily="34" charset="0"/>
                <a:cs typeface="Open Sans" panose="020B0606030504020204" pitchFamily="34" charset="0"/>
              </a:rPr>
              <a:t>Copyright © 2018, </a:t>
            </a:r>
            <a:r>
              <a:rPr lang="en-US" sz="800" dirty="0" err="1" smtClean="0">
                <a:solidFill>
                  <a:srgbClr val="FFFFFF"/>
                </a:solidFill>
                <a:latin typeface="Open Sans" panose="020B0606030504020204"/>
                <a:ea typeface="Open Sans" panose="020B0606030504020204" pitchFamily="34" charset="0"/>
                <a:cs typeface="Open Sans" panose="020B0606030504020204" pitchFamily="34" charset="0"/>
              </a:rPr>
              <a:t>Saama</a:t>
            </a:r>
            <a:r>
              <a:rPr lang="en-US" sz="800" dirty="0" smtClean="0">
                <a:solidFill>
                  <a:srgbClr val="FFFFFF"/>
                </a:solidFill>
                <a:latin typeface="Open Sans" panose="020B0606030504020204"/>
                <a:ea typeface="Open Sans" panose="020B0606030504020204" pitchFamily="34" charset="0"/>
                <a:cs typeface="Open Sans" panose="020B0606030504020204" pitchFamily="34" charset="0"/>
              </a:rPr>
              <a:t> Technologies | Confidential</a:t>
            </a:r>
          </a:p>
        </p:txBody>
      </p:sp>
      <p:cxnSp>
        <p:nvCxnSpPr>
          <p:cNvPr id="9" name="Straight Connector 8"/>
          <p:cNvCxnSpPr/>
          <p:nvPr/>
        </p:nvCxnSpPr>
        <p:spPr>
          <a:xfrm>
            <a:off x="1078777" y="1481502"/>
            <a:ext cx="7521699" cy="0"/>
          </a:xfrm>
          <a:prstGeom prst="line">
            <a:avLst/>
          </a:prstGeom>
          <a:ln w="3175" cmpd="sng">
            <a:solidFill>
              <a:schemeClr val="bg2"/>
            </a:solidFill>
            <a:headEnd type="oval"/>
            <a:tailEnd type="oval"/>
          </a:ln>
          <a:effectLst/>
        </p:spPr>
        <p:style>
          <a:lnRef idx="2">
            <a:schemeClr val="accent1"/>
          </a:lnRef>
          <a:fillRef idx="0">
            <a:schemeClr val="accent1"/>
          </a:fillRef>
          <a:effectRef idx="1">
            <a:schemeClr val="accent1"/>
          </a:effectRef>
          <a:fontRef idx="minor">
            <a:schemeClr val="tx1"/>
          </a:fontRef>
        </p:style>
      </p:cxnSp>
      <p:pic>
        <p:nvPicPr>
          <p:cNvPr id="6146" name="Picture 2" descr="C:\Users\spunde\Desktop\apple-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931" y="0"/>
            <a:ext cx="1579374" cy="1579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9757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fade">
                                      <p:cBhvr>
                                        <p:cTn id="11" dur="500"/>
                                        <p:tgtEl>
                                          <p:spTgt spid="4">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fade">
                                      <p:cBhvr>
                                        <p:cTn id="16"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latin typeface="Open Sans" panose="020B0606030504020204"/>
              </a:rPr>
              <a:t>Why Google Cloud?</a:t>
            </a:r>
            <a:endParaRPr lang="en-US" dirty="0">
              <a:latin typeface="Open Sans" panose="020B0606030504020204"/>
            </a:endParaRPr>
          </a:p>
        </p:txBody>
      </p:sp>
      <p:sp>
        <p:nvSpPr>
          <p:cNvPr id="2" name="Footer Placeholder 1"/>
          <p:cNvSpPr>
            <a:spLocks noGrp="1"/>
          </p:cNvSpPr>
          <p:nvPr>
            <p:ph type="ftr" sz="quarter" idx="10"/>
          </p:nvPr>
        </p:nvSpPr>
        <p:spPr/>
        <p:txBody>
          <a:bodyPr/>
          <a:lstStyle/>
          <a:p>
            <a:pPr algn="l" fontAlgn="auto">
              <a:spcBef>
                <a:spcPts val="0"/>
              </a:spcBef>
              <a:spcAft>
                <a:spcPts val="0"/>
              </a:spcAft>
            </a:pPr>
            <a:r>
              <a:rPr lang="en-US" sz="800" dirty="0" smtClean="0">
                <a:solidFill>
                  <a:srgbClr val="FFFFFF"/>
                </a:solidFill>
                <a:latin typeface="Open Sans" panose="020B0606030504020204"/>
                <a:ea typeface="Open Sans" panose="020B0606030504020204" pitchFamily="34" charset="0"/>
                <a:cs typeface="Open Sans" panose="020B0606030504020204" pitchFamily="34" charset="0"/>
              </a:rPr>
              <a:t>Copyright © 2018, </a:t>
            </a:r>
            <a:r>
              <a:rPr lang="en-US" sz="800" dirty="0" err="1" smtClean="0">
                <a:solidFill>
                  <a:srgbClr val="FFFFFF"/>
                </a:solidFill>
                <a:latin typeface="Open Sans" panose="020B0606030504020204"/>
                <a:ea typeface="Open Sans" panose="020B0606030504020204" pitchFamily="34" charset="0"/>
                <a:cs typeface="Open Sans" panose="020B0606030504020204" pitchFamily="34" charset="0"/>
              </a:rPr>
              <a:t>Saama</a:t>
            </a:r>
            <a:r>
              <a:rPr lang="en-US" sz="800" dirty="0" smtClean="0">
                <a:solidFill>
                  <a:srgbClr val="FFFFFF"/>
                </a:solidFill>
                <a:latin typeface="Open Sans" panose="020B0606030504020204"/>
                <a:ea typeface="Open Sans" panose="020B0606030504020204" pitchFamily="34" charset="0"/>
                <a:cs typeface="Open Sans" panose="020B0606030504020204" pitchFamily="34" charset="0"/>
              </a:rPr>
              <a:t> Technologies | Confidential</a:t>
            </a:r>
          </a:p>
        </p:txBody>
      </p:sp>
      <p:sp>
        <p:nvSpPr>
          <p:cNvPr id="6" name="Rectangle 5"/>
          <p:cNvSpPr/>
          <p:nvPr/>
        </p:nvSpPr>
        <p:spPr>
          <a:xfrm>
            <a:off x="517948" y="901273"/>
            <a:ext cx="8306332" cy="3970318"/>
          </a:xfrm>
          <a:prstGeom prst="rect">
            <a:avLst/>
          </a:prstGeom>
        </p:spPr>
        <p:txBody>
          <a:bodyPr wrap="square">
            <a:spAutoFit/>
          </a:bodyPr>
          <a:lstStyle/>
          <a:p>
            <a:pPr marL="285750" indent="-285750">
              <a:buFont typeface="Arial" panose="020B0604020202020204" pitchFamily="34" charset="0"/>
              <a:buChar char="•"/>
            </a:pPr>
            <a:r>
              <a:rPr lang="en-US" dirty="0">
                <a:solidFill>
                  <a:schemeClr val="bg1"/>
                </a:solidFill>
                <a:latin typeface="Open Sans" panose="020B0606030504020204"/>
              </a:rPr>
              <a:t>Google Cloud is underpinned by the same infrastructure and innovation that powers google products.</a:t>
            </a:r>
          </a:p>
          <a:p>
            <a:endParaRPr lang="en-US" dirty="0">
              <a:solidFill>
                <a:schemeClr val="bg1"/>
              </a:solidFill>
              <a:latin typeface="Open Sans" panose="020B0606030504020204"/>
            </a:endParaRPr>
          </a:p>
          <a:p>
            <a:pPr marL="285750" indent="-285750">
              <a:buFont typeface="Arial" panose="020B0604020202020204" pitchFamily="34" charset="0"/>
              <a:buChar char="•"/>
            </a:pPr>
            <a:r>
              <a:rPr lang="en-US" dirty="0" smtClean="0">
                <a:solidFill>
                  <a:schemeClr val="bg1"/>
                </a:solidFill>
                <a:latin typeface="Open Sans" panose="020B0606030504020204"/>
              </a:rPr>
              <a:t>Solid Infrastructure</a:t>
            </a:r>
            <a:br>
              <a:rPr lang="en-US" dirty="0" smtClean="0">
                <a:solidFill>
                  <a:schemeClr val="bg1"/>
                </a:solidFill>
                <a:latin typeface="Open Sans" panose="020B0606030504020204"/>
              </a:rPr>
            </a:br>
            <a:endParaRPr lang="en-US" dirty="0" smtClean="0">
              <a:solidFill>
                <a:schemeClr val="bg1"/>
              </a:solidFill>
              <a:latin typeface="Open Sans" panose="020B0606030504020204"/>
            </a:endParaRPr>
          </a:p>
          <a:p>
            <a:pPr marL="285750" indent="-285750">
              <a:buFont typeface="Arial" panose="020B0604020202020204" pitchFamily="34" charset="0"/>
              <a:buChar char="•"/>
            </a:pPr>
            <a:r>
              <a:rPr lang="en-US" dirty="0" smtClean="0">
                <a:solidFill>
                  <a:schemeClr val="bg1"/>
                </a:solidFill>
                <a:latin typeface="Open Sans" panose="020B0606030504020204"/>
              </a:rPr>
              <a:t>Top Tier Data Analytics</a:t>
            </a:r>
            <a:br>
              <a:rPr lang="en-US" dirty="0" smtClean="0">
                <a:solidFill>
                  <a:schemeClr val="bg1"/>
                </a:solidFill>
                <a:latin typeface="Open Sans" panose="020B0606030504020204"/>
              </a:rPr>
            </a:br>
            <a:endParaRPr lang="en-US" dirty="0" smtClean="0">
              <a:solidFill>
                <a:schemeClr val="bg1"/>
              </a:solidFill>
              <a:latin typeface="Open Sans" panose="020B0606030504020204"/>
            </a:endParaRPr>
          </a:p>
          <a:p>
            <a:pPr marL="285750" indent="-285750">
              <a:buFont typeface="Arial" panose="020B0604020202020204" pitchFamily="34" charset="0"/>
              <a:buChar char="•"/>
            </a:pPr>
            <a:r>
              <a:rPr lang="en-US" dirty="0" err="1" smtClean="0">
                <a:solidFill>
                  <a:schemeClr val="bg1"/>
                </a:solidFill>
                <a:latin typeface="Open Sans" panose="020B0606030504020204"/>
              </a:rPr>
              <a:t>Serverless</a:t>
            </a:r>
            <a:r>
              <a:rPr lang="en-US" dirty="0" smtClean="0">
                <a:solidFill>
                  <a:schemeClr val="bg1"/>
                </a:solidFill>
                <a:latin typeface="Open Sans" panose="020B0606030504020204"/>
              </a:rPr>
              <a:t> computing</a:t>
            </a:r>
            <a:br>
              <a:rPr lang="en-US" dirty="0" smtClean="0">
                <a:solidFill>
                  <a:schemeClr val="bg1"/>
                </a:solidFill>
                <a:latin typeface="Open Sans" panose="020B0606030504020204"/>
              </a:rPr>
            </a:br>
            <a:endParaRPr lang="en-US" dirty="0" smtClean="0">
              <a:solidFill>
                <a:schemeClr val="bg1"/>
              </a:solidFill>
              <a:latin typeface="Open Sans" panose="020B0606030504020204"/>
            </a:endParaRPr>
          </a:p>
          <a:p>
            <a:pPr marL="285750" indent="-285750">
              <a:buFont typeface="Arial" panose="020B0604020202020204" pitchFamily="34" charset="0"/>
              <a:buChar char="•"/>
            </a:pPr>
            <a:r>
              <a:rPr lang="en-US" dirty="0" smtClean="0">
                <a:solidFill>
                  <a:schemeClr val="bg1"/>
                </a:solidFill>
                <a:latin typeface="Open Sans" panose="020B0606030504020204"/>
              </a:rPr>
              <a:t>Customer favoring pricing </a:t>
            </a:r>
            <a:br>
              <a:rPr lang="en-US" dirty="0" smtClean="0">
                <a:solidFill>
                  <a:schemeClr val="bg1"/>
                </a:solidFill>
                <a:latin typeface="Open Sans" panose="020B0606030504020204"/>
              </a:rPr>
            </a:br>
            <a:endParaRPr lang="en-US" dirty="0" smtClean="0">
              <a:solidFill>
                <a:schemeClr val="bg1"/>
              </a:solidFill>
              <a:latin typeface="Open Sans" panose="020B0606030504020204"/>
            </a:endParaRPr>
          </a:p>
          <a:p>
            <a:pPr marL="285750" indent="-285750">
              <a:buFont typeface="Arial" panose="020B0604020202020204" pitchFamily="34" charset="0"/>
              <a:buChar char="•"/>
            </a:pPr>
            <a:r>
              <a:rPr lang="en-US" dirty="0" smtClean="0">
                <a:solidFill>
                  <a:schemeClr val="bg1"/>
                </a:solidFill>
                <a:latin typeface="Open Sans" panose="020B0606030504020204"/>
              </a:rPr>
              <a:t>Innovative</a:t>
            </a:r>
            <a:br>
              <a:rPr lang="en-US" dirty="0" smtClean="0">
                <a:solidFill>
                  <a:schemeClr val="bg1"/>
                </a:solidFill>
                <a:latin typeface="Open Sans" panose="020B0606030504020204"/>
              </a:rPr>
            </a:br>
            <a:endParaRPr lang="en-US" dirty="0" smtClean="0">
              <a:solidFill>
                <a:schemeClr val="bg1"/>
              </a:solidFill>
              <a:latin typeface="Open Sans" panose="020B0606030504020204"/>
            </a:endParaRPr>
          </a:p>
          <a:p>
            <a:pPr marL="285750" indent="-285750">
              <a:buFont typeface="Arial" panose="020B0604020202020204" pitchFamily="34" charset="0"/>
              <a:buChar char="•"/>
            </a:pPr>
            <a:r>
              <a:rPr lang="en-US" dirty="0" smtClean="0">
                <a:solidFill>
                  <a:schemeClr val="bg1"/>
                </a:solidFill>
                <a:latin typeface="Open Sans" panose="020B0606030504020204"/>
              </a:rPr>
              <a:t>Security</a:t>
            </a:r>
            <a:endParaRPr lang="en-US" dirty="0">
              <a:solidFill>
                <a:schemeClr val="bg1"/>
              </a:solidFill>
              <a:latin typeface="Open Sans" panose="020B0606030504020204"/>
            </a:endParaRPr>
          </a:p>
        </p:txBody>
      </p:sp>
      <p:cxnSp>
        <p:nvCxnSpPr>
          <p:cNvPr id="83" name="Straight Connector 82"/>
          <p:cNvCxnSpPr/>
          <p:nvPr/>
        </p:nvCxnSpPr>
        <p:spPr>
          <a:xfrm>
            <a:off x="910263" y="768587"/>
            <a:ext cx="7521699" cy="0"/>
          </a:xfrm>
          <a:prstGeom prst="line">
            <a:avLst/>
          </a:prstGeom>
          <a:ln w="3175" cmpd="sng">
            <a:solidFill>
              <a:schemeClr val="bg2"/>
            </a:solidFill>
            <a:headEnd type="oval"/>
            <a:tailEnd type="oval"/>
          </a:ln>
          <a:effectLst/>
        </p:spPr>
        <p:style>
          <a:lnRef idx="2">
            <a:schemeClr val="accent1"/>
          </a:lnRef>
          <a:fillRef idx="0">
            <a:schemeClr val="accent1"/>
          </a:fillRef>
          <a:effectRef idx="1">
            <a:schemeClr val="accent1"/>
          </a:effectRef>
          <a:fontRef idx="minor">
            <a:schemeClr val="tx1"/>
          </a:fontRef>
        </p:style>
      </p:cxnSp>
      <p:pic>
        <p:nvPicPr>
          <p:cNvPr id="3076" name="Picture 4" descr="C:\Users\spunde\Desktop\google-cloud-platfor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5998" y="-18224"/>
            <a:ext cx="1548083" cy="870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5769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53225" y="-57550"/>
            <a:ext cx="8103028" cy="927189"/>
          </a:xfrm>
        </p:spPr>
        <p:txBody>
          <a:bodyPr>
            <a:normAutofit/>
          </a:bodyPr>
          <a:lstStyle/>
          <a:p>
            <a:r>
              <a:rPr lang="en-US" sz="2400" dirty="0" smtClean="0">
                <a:latin typeface="Open Sans" panose="020B0606030504020204"/>
              </a:rPr>
              <a:t>Adoption Rates for Different Cloud Platforms  </a:t>
            </a:r>
            <a:endParaRPr lang="en-US" sz="2400" dirty="0">
              <a:latin typeface="Open Sans" panose="020B0606030504020204"/>
            </a:endParaRPr>
          </a:p>
        </p:txBody>
      </p:sp>
      <p:cxnSp>
        <p:nvCxnSpPr>
          <p:cNvPr id="14" name="Straight Connector 13"/>
          <p:cNvCxnSpPr/>
          <p:nvPr/>
        </p:nvCxnSpPr>
        <p:spPr>
          <a:xfrm>
            <a:off x="854972" y="623691"/>
            <a:ext cx="7521699" cy="0"/>
          </a:xfrm>
          <a:prstGeom prst="line">
            <a:avLst/>
          </a:prstGeom>
          <a:ln w="3175" cmpd="sng">
            <a:solidFill>
              <a:schemeClr val="bg2"/>
            </a:solidFill>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2" name="Footer Placeholder 1"/>
          <p:cNvSpPr>
            <a:spLocks noGrp="1"/>
          </p:cNvSpPr>
          <p:nvPr>
            <p:ph type="ftr" sz="quarter" idx="10"/>
          </p:nvPr>
        </p:nvSpPr>
        <p:spPr/>
        <p:txBody>
          <a:bodyPr/>
          <a:lstStyle/>
          <a:p>
            <a:pPr algn="l" fontAlgn="auto">
              <a:spcBef>
                <a:spcPts val="0"/>
              </a:spcBef>
              <a:spcAft>
                <a:spcPts val="0"/>
              </a:spcAft>
            </a:pPr>
            <a:r>
              <a:rPr lang="en-US" sz="800" dirty="0" smtClean="0">
                <a:solidFill>
                  <a:srgbClr val="FFFFFF"/>
                </a:solidFill>
                <a:latin typeface="Open Sans" panose="020B0606030504020204"/>
                <a:ea typeface="Open Sans" panose="020B0606030504020204" pitchFamily="34" charset="0"/>
                <a:cs typeface="Open Sans" panose="020B0606030504020204" pitchFamily="34" charset="0"/>
              </a:rPr>
              <a:t>Copyright © 2018, </a:t>
            </a:r>
            <a:r>
              <a:rPr lang="en-US" sz="800" dirty="0" err="1" smtClean="0">
                <a:solidFill>
                  <a:srgbClr val="FFFFFF"/>
                </a:solidFill>
                <a:latin typeface="Open Sans" panose="020B0606030504020204"/>
                <a:ea typeface="Open Sans" panose="020B0606030504020204" pitchFamily="34" charset="0"/>
                <a:cs typeface="Open Sans" panose="020B0606030504020204" pitchFamily="34" charset="0"/>
              </a:rPr>
              <a:t>Saama</a:t>
            </a:r>
            <a:r>
              <a:rPr lang="en-US" sz="800" dirty="0" smtClean="0">
                <a:solidFill>
                  <a:srgbClr val="FFFFFF"/>
                </a:solidFill>
                <a:latin typeface="Open Sans" panose="020B0606030504020204"/>
                <a:ea typeface="Open Sans" panose="020B0606030504020204" pitchFamily="34" charset="0"/>
                <a:cs typeface="Open Sans" panose="020B0606030504020204" pitchFamily="34" charset="0"/>
              </a:rPr>
              <a:t> Technologies | Confidential</a:t>
            </a:r>
          </a:p>
        </p:txBody>
      </p:sp>
      <p:pic>
        <p:nvPicPr>
          <p:cNvPr id="4099" name="Picture 3" descr="C:\Users\spunde\Desktop\aws-vs-azure-vs-google-vs-ib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971" y="802460"/>
            <a:ext cx="7521699" cy="40147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C:\Users\spunde\Desktop\google-cloud-platfor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6538" y="-37766"/>
            <a:ext cx="1320809" cy="742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71286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algn="l" fontAlgn="auto">
              <a:spcBef>
                <a:spcPts val="0"/>
              </a:spcBef>
              <a:spcAft>
                <a:spcPts val="0"/>
              </a:spcAft>
            </a:pPr>
            <a:r>
              <a:rPr lang="en-US" sz="800" dirty="0" smtClean="0">
                <a:solidFill>
                  <a:srgbClr val="FFFFFF"/>
                </a:solidFill>
                <a:latin typeface="Open Sans" panose="020B0606030504020204" pitchFamily="34" charset="0"/>
                <a:ea typeface="Open Sans" panose="020B0606030504020204" pitchFamily="34" charset="0"/>
                <a:cs typeface="Open Sans" panose="020B0606030504020204" pitchFamily="34" charset="0"/>
              </a:rPr>
              <a:t>Copyright © 2018, </a:t>
            </a:r>
            <a:r>
              <a:rPr lang="en-US" sz="800" dirty="0" err="1" smtClean="0">
                <a:solidFill>
                  <a:srgbClr val="FFFFFF"/>
                </a:solidFill>
                <a:latin typeface="Open Sans" panose="020B0606030504020204" pitchFamily="34" charset="0"/>
                <a:ea typeface="Open Sans" panose="020B0606030504020204" pitchFamily="34" charset="0"/>
                <a:cs typeface="Open Sans" panose="020B0606030504020204" pitchFamily="34" charset="0"/>
              </a:rPr>
              <a:t>Saama</a:t>
            </a:r>
            <a:r>
              <a:rPr lang="en-US" sz="800" dirty="0" smtClean="0">
                <a:solidFill>
                  <a:srgbClr val="FFFFFF"/>
                </a:solidFill>
                <a:latin typeface="Open Sans" panose="020B0606030504020204" pitchFamily="34" charset="0"/>
                <a:ea typeface="Open Sans" panose="020B0606030504020204" pitchFamily="34" charset="0"/>
                <a:cs typeface="Open Sans" panose="020B0606030504020204" pitchFamily="34" charset="0"/>
              </a:rPr>
              <a:t> Technologies | Confidential</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7" y="-1"/>
            <a:ext cx="9198853" cy="4821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8" descr="C:\Users\spunde\Desktop\google-cloud-platfor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5862" y="-58890"/>
            <a:ext cx="1461486" cy="822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62007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algn="l" fontAlgn="auto">
              <a:spcBef>
                <a:spcPts val="0"/>
              </a:spcBef>
              <a:spcAft>
                <a:spcPts val="0"/>
              </a:spcAft>
            </a:pPr>
            <a:r>
              <a:rPr lang="en-US" sz="800" dirty="0" smtClean="0">
                <a:solidFill>
                  <a:srgbClr val="FFFFFF"/>
                </a:solidFill>
                <a:latin typeface="Open Sans" panose="020B0606030504020204" pitchFamily="34" charset="0"/>
                <a:ea typeface="Open Sans" panose="020B0606030504020204" pitchFamily="34" charset="0"/>
                <a:cs typeface="Open Sans" panose="020B0606030504020204" pitchFamily="34" charset="0"/>
              </a:rPr>
              <a:t>Copyright © 2018, </a:t>
            </a:r>
            <a:r>
              <a:rPr lang="en-US" sz="800" dirty="0" err="1" smtClean="0">
                <a:solidFill>
                  <a:srgbClr val="FFFFFF"/>
                </a:solidFill>
                <a:latin typeface="Open Sans" panose="020B0606030504020204" pitchFamily="34" charset="0"/>
                <a:ea typeface="Open Sans" panose="020B0606030504020204" pitchFamily="34" charset="0"/>
                <a:cs typeface="Open Sans" panose="020B0606030504020204" pitchFamily="34" charset="0"/>
              </a:rPr>
              <a:t>Saama</a:t>
            </a:r>
            <a:r>
              <a:rPr lang="en-US" sz="800" dirty="0" smtClean="0">
                <a:solidFill>
                  <a:srgbClr val="FFFFFF"/>
                </a:solidFill>
                <a:latin typeface="Open Sans" panose="020B0606030504020204" pitchFamily="34" charset="0"/>
                <a:ea typeface="Open Sans" panose="020B0606030504020204" pitchFamily="34" charset="0"/>
                <a:cs typeface="Open Sans" panose="020B0606030504020204" pitchFamily="34" charset="0"/>
              </a:rPr>
              <a:t> Technologies | Confidential</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7" y="1"/>
            <a:ext cx="9186064" cy="48260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8" descr="C:\Users\spunde\Desktop\google-cloud-platfor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6870" y="-58429"/>
            <a:ext cx="1461486" cy="822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56738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latin typeface="Open Sans" panose="020B0606030504020204"/>
              </a:rPr>
              <a:t>State of the cloud 2018</a:t>
            </a:r>
          </a:p>
        </p:txBody>
      </p:sp>
      <p:sp>
        <p:nvSpPr>
          <p:cNvPr id="2" name="Footer Placeholder 1"/>
          <p:cNvSpPr>
            <a:spLocks noGrp="1"/>
          </p:cNvSpPr>
          <p:nvPr>
            <p:ph type="ftr" sz="quarter" idx="10"/>
          </p:nvPr>
        </p:nvSpPr>
        <p:spPr/>
        <p:txBody>
          <a:bodyPr/>
          <a:lstStyle/>
          <a:p>
            <a:pPr algn="l" fontAlgn="auto">
              <a:spcBef>
                <a:spcPts val="0"/>
              </a:spcBef>
              <a:spcAft>
                <a:spcPts val="0"/>
              </a:spcAft>
            </a:pPr>
            <a:r>
              <a:rPr lang="en-US" sz="800" dirty="0" smtClean="0">
                <a:solidFill>
                  <a:srgbClr val="FFFFFF"/>
                </a:solidFill>
                <a:latin typeface="Open Sans" panose="020B0606030504020204"/>
                <a:ea typeface="Open Sans" panose="020B0606030504020204" pitchFamily="34" charset="0"/>
                <a:cs typeface="Open Sans" panose="020B0606030504020204" pitchFamily="34" charset="0"/>
              </a:rPr>
              <a:t>Copyright © 2018, </a:t>
            </a:r>
            <a:r>
              <a:rPr lang="en-US" sz="800" dirty="0" err="1" smtClean="0">
                <a:solidFill>
                  <a:srgbClr val="FFFFFF"/>
                </a:solidFill>
                <a:latin typeface="Open Sans" panose="020B0606030504020204"/>
                <a:ea typeface="Open Sans" panose="020B0606030504020204" pitchFamily="34" charset="0"/>
                <a:cs typeface="Open Sans" panose="020B0606030504020204" pitchFamily="34" charset="0"/>
              </a:rPr>
              <a:t>Saama</a:t>
            </a:r>
            <a:r>
              <a:rPr lang="en-US" sz="800" dirty="0" smtClean="0">
                <a:solidFill>
                  <a:srgbClr val="FFFFFF"/>
                </a:solidFill>
                <a:latin typeface="Open Sans" panose="020B0606030504020204"/>
                <a:ea typeface="Open Sans" panose="020B0606030504020204" pitchFamily="34" charset="0"/>
                <a:cs typeface="Open Sans" panose="020B0606030504020204" pitchFamily="34" charset="0"/>
              </a:rPr>
              <a:t> Technologies | Confidential</a:t>
            </a:r>
          </a:p>
        </p:txBody>
      </p:sp>
      <p:cxnSp>
        <p:nvCxnSpPr>
          <p:cNvPr id="26" name="Straight Connector 25"/>
          <p:cNvCxnSpPr/>
          <p:nvPr/>
        </p:nvCxnSpPr>
        <p:spPr>
          <a:xfrm>
            <a:off x="854972" y="681241"/>
            <a:ext cx="7521699" cy="0"/>
          </a:xfrm>
          <a:prstGeom prst="line">
            <a:avLst/>
          </a:prstGeom>
          <a:ln w="3175" cmpd="sng">
            <a:solidFill>
              <a:schemeClr val="bg2"/>
            </a:solidFill>
            <a:headEnd type="oval"/>
            <a:tailEnd type="oval"/>
          </a:ln>
          <a:effectLst/>
        </p:spPr>
        <p:style>
          <a:lnRef idx="2">
            <a:schemeClr val="accent1"/>
          </a:lnRef>
          <a:fillRef idx="0">
            <a:schemeClr val="accent1"/>
          </a:fillRef>
          <a:effectRef idx="1">
            <a:schemeClr val="accent1"/>
          </a:effectRef>
          <a:fontRef idx="minor">
            <a:schemeClr val="tx1"/>
          </a:fontRef>
        </p:style>
      </p:cxn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971" y="1109662"/>
            <a:ext cx="7739110" cy="35952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8" descr="C:\Users\spunde\Desktop\google-cloud-platfor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5862" y="-58890"/>
            <a:ext cx="1461486" cy="822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3887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latin typeface="Open Sans" panose="020B0606030504020204"/>
              </a:rPr>
              <a:t>GCP Characteristics</a:t>
            </a:r>
          </a:p>
        </p:txBody>
      </p:sp>
      <p:sp>
        <p:nvSpPr>
          <p:cNvPr id="2" name="Footer Placeholder 1"/>
          <p:cNvSpPr>
            <a:spLocks noGrp="1"/>
          </p:cNvSpPr>
          <p:nvPr>
            <p:ph type="ftr" sz="quarter" idx="10"/>
          </p:nvPr>
        </p:nvSpPr>
        <p:spPr/>
        <p:txBody>
          <a:bodyPr/>
          <a:lstStyle/>
          <a:p>
            <a:pPr algn="l" fontAlgn="auto">
              <a:spcBef>
                <a:spcPts val="0"/>
              </a:spcBef>
              <a:spcAft>
                <a:spcPts val="0"/>
              </a:spcAft>
            </a:pPr>
            <a:r>
              <a:rPr lang="en-US" sz="800" dirty="0" smtClean="0">
                <a:solidFill>
                  <a:srgbClr val="FFFFFF"/>
                </a:solidFill>
                <a:latin typeface="Open Sans" panose="020B0606030504020204" pitchFamily="34" charset="0"/>
                <a:ea typeface="Open Sans" panose="020B0606030504020204" pitchFamily="34" charset="0"/>
                <a:cs typeface="Open Sans" panose="020B0606030504020204" pitchFamily="34" charset="0"/>
              </a:rPr>
              <a:t>Copyright © 2018, </a:t>
            </a:r>
            <a:r>
              <a:rPr lang="en-US" sz="800" dirty="0" err="1" smtClean="0">
                <a:solidFill>
                  <a:srgbClr val="FFFFFF"/>
                </a:solidFill>
                <a:latin typeface="Open Sans" panose="020B0606030504020204" pitchFamily="34" charset="0"/>
                <a:ea typeface="Open Sans" panose="020B0606030504020204" pitchFamily="34" charset="0"/>
                <a:cs typeface="Open Sans" panose="020B0606030504020204" pitchFamily="34" charset="0"/>
              </a:rPr>
              <a:t>Saama</a:t>
            </a:r>
            <a:r>
              <a:rPr lang="en-US" sz="800" dirty="0" smtClean="0">
                <a:solidFill>
                  <a:srgbClr val="FFFFFF"/>
                </a:solidFill>
                <a:latin typeface="Open Sans" panose="020B0606030504020204" pitchFamily="34" charset="0"/>
                <a:ea typeface="Open Sans" panose="020B0606030504020204" pitchFamily="34" charset="0"/>
                <a:cs typeface="Open Sans" panose="020B0606030504020204" pitchFamily="34" charset="0"/>
              </a:rPr>
              <a:t> Technologies | Confidential</a:t>
            </a:r>
          </a:p>
        </p:txBody>
      </p:sp>
      <p:pic>
        <p:nvPicPr>
          <p:cNvPr id="2051" name="Picture 3" descr="C:\Users\spunde\Desktop\GCP_benifi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074" y="1073270"/>
            <a:ext cx="7553494" cy="361077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a:off x="854972" y="681241"/>
            <a:ext cx="7521699" cy="0"/>
          </a:xfrm>
          <a:prstGeom prst="line">
            <a:avLst/>
          </a:prstGeom>
          <a:ln w="3175" cmpd="sng">
            <a:solidFill>
              <a:schemeClr val="bg2"/>
            </a:solidFill>
            <a:headEnd type="oval"/>
            <a:tailEnd type="oval"/>
          </a:ln>
          <a:effectLst/>
        </p:spPr>
        <p:style>
          <a:lnRef idx="2">
            <a:schemeClr val="accent1"/>
          </a:lnRef>
          <a:fillRef idx="0">
            <a:schemeClr val="accent1"/>
          </a:fillRef>
          <a:effectRef idx="1">
            <a:schemeClr val="accent1"/>
          </a:effectRef>
          <a:fontRef idx="minor">
            <a:schemeClr val="tx1"/>
          </a:fontRef>
        </p:style>
      </p:cxnSp>
      <p:pic>
        <p:nvPicPr>
          <p:cNvPr id="6" name="Picture 8" descr="C:\Users\spunde\Desktop\google-cloud-platfor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5862" y="-58890"/>
            <a:ext cx="1461486" cy="822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41759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729467" y="2902211"/>
            <a:ext cx="1900803" cy="338554"/>
          </a:xfrm>
          <a:prstGeom prst="rect">
            <a:avLst/>
          </a:prstGeom>
          <a:noFill/>
        </p:spPr>
        <p:txBody>
          <a:bodyPr wrap="square" rtlCol="0">
            <a:spAutoFit/>
          </a:bodyPr>
          <a:lstStyle/>
          <a:p>
            <a:r>
              <a:rPr lang="en-US" sz="1600" dirty="0" smtClean="0">
                <a:latin typeface="Open Sans" panose="020B0606030504020204"/>
                <a:ea typeface="Open Sans" panose="020B0606030504020204" pitchFamily="34" charset="0"/>
                <a:cs typeface="Open Sans" panose="020B0606030504020204" pitchFamily="34" charset="0"/>
              </a:rPr>
              <a:t>Access &amp; Analysis</a:t>
            </a:r>
            <a:endParaRPr lang="en-US" sz="1600" dirty="0">
              <a:latin typeface="Open Sans" panose="020B0606030504020204"/>
              <a:ea typeface="Open Sans" panose="020B0606030504020204" pitchFamily="34" charset="0"/>
              <a:cs typeface="Open Sans" panose="020B0606030504020204" pitchFamily="34" charset="0"/>
            </a:endParaRPr>
          </a:p>
        </p:txBody>
      </p:sp>
      <p:sp>
        <p:nvSpPr>
          <p:cNvPr id="2" name="Footer Placeholder 1"/>
          <p:cNvSpPr>
            <a:spLocks noGrp="1"/>
          </p:cNvSpPr>
          <p:nvPr>
            <p:ph type="ftr" sz="quarter" idx="10"/>
          </p:nvPr>
        </p:nvSpPr>
        <p:spPr/>
        <p:txBody>
          <a:bodyPr/>
          <a:lstStyle/>
          <a:p>
            <a:pPr algn="l" fontAlgn="auto">
              <a:spcBef>
                <a:spcPts val="0"/>
              </a:spcBef>
              <a:spcAft>
                <a:spcPts val="0"/>
              </a:spcAft>
            </a:pPr>
            <a:r>
              <a:rPr lang="en-US" sz="800" dirty="0" smtClean="0">
                <a:solidFill>
                  <a:srgbClr val="FFFFFF"/>
                </a:solidFill>
                <a:latin typeface="Open Sans" panose="020B0606030504020204"/>
                <a:ea typeface="Open Sans" panose="020B0606030504020204" pitchFamily="34" charset="0"/>
                <a:cs typeface="Open Sans" panose="020B0606030504020204" pitchFamily="34" charset="0"/>
              </a:rPr>
              <a:t>Copyright © 2018, </a:t>
            </a:r>
            <a:r>
              <a:rPr lang="en-US" sz="800" dirty="0" err="1" smtClean="0">
                <a:solidFill>
                  <a:srgbClr val="FFFFFF"/>
                </a:solidFill>
                <a:latin typeface="Open Sans" panose="020B0606030504020204"/>
                <a:ea typeface="Open Sans" panose="020B0606030504020204" pitchFamily="34" charset="0"/>
                <a:cs typeface="Open Sans" panose="020B0606030504020204" pitchFamily="34" charset="0"/>
              </a:rPr>
              <a:t>Saama</a:t>
            </a:r>
            <a:r>
              <a:rPr lang="en-US" sz="800" dirty="0" smtClean="0">
                <a:solidFill>
                  <a:srgbClr val="FFFFFF"/>
                </a:solidFill>
                <a:latin typeface="Open Sans" panose="020B0606030504020204"/>
                <a:ea typeface="Open Sans" panose="020B0606030504020204" pitchFamily="34" charset="0"/>
                <a:cs typeface="Open Sans" panose="020B0606030504020204" pitchFamily="34" charset="0"/>
              </a:rPr>
              <a:t> Technologies | Confidential</a:t>
            </a:r>
          </a:p>
        </p:txBody>
      </p:sp>
      <p:sp>
        <p:nvSpPr>
          <p:cNvPr id="20" name="Title 19"/>
          <p:cNvSpPr>
            <a:spLocks noGrp="1"/>
          </p:cNvSpPr>
          <p:nvPr>
            <p:ph type="title"/>
          </p:nvPr>
        </p:nvSpPr>
        <p:spPr/>
        <p:txBody>
          <a:bodyPr/>
          <a:lstStyle/>
          <a:p>
            <a:r>
              <a:rPr lang="en-IN" dirty="0" smtClean="0">
                <a:latin typeface="Open Sans" panose="020B0606030504020204"/>
              </a:rPr>
              <a:t>GCP Services</a:t>
            </a:r>
            <a:endParaRPr lang="en-IN" dirty="0">
              <a:latin typeface="Open Sans" panose="020B0606030504020204"/>
            </a:endParaRPr>
          </a:p>
        </p:txBody>
      </p:sp>
      <p:sp>
        <p:nvSpPr>
          <p:cNvPr id="60" name="Shape 313"/>
          <p:cNvSpPr/>
          <p:nvPr/>
        </p:nvSpPr>
        <p:spPr>
          <a:xfrm>
            <a:off x="281225" y="992725"/>
            <a:ext cx="3608400" cy="1051500"/>
          </a:xfrm>
          <a:prstGeom prst="rect">
            <a:avLst/>
          </a:prstGeom>
          <a:no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chemeClr val="bg1"/>
              </a:solidFill>
              <a:latin typeface="Open Sans" panose="020B0606030504020204"/>
              <a:ea typeface="Arial"/>
              <a:cs typeface="Arial"/>
              <a:sym typeface="Arial"/>
            </a:endParaRPr>
          </a:p>
        </p:txBody>
      </p:sp>
      <p:sp>
        <p:nvSpPr>
          <p:cNvPr id="61" name="Shape 314"/>
          <p:cNvSpPr txBox="1"/>
          <p:nvPr/>
        </p:nvSpPr>
        <p:spPr>
          <a:xfrm>
            <a:off x="1677600" y="899175"/>
            <a:ext cx="829800" cy="197400"/>
          </a:xfrm>
          <a:prstGeom prst="rect">
            <a:avLst/>
          </a:prstGeom>
          <a:solidFill>
            <a:srgbClr val="FFFFFF"/>
          </a:solid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999999"/>
              </a:buClr>
              <a:buSzPct val="25000"/>
              <a:buFont typeface="Open Sans"/>
              <a:buNone/>
            </a:pPr>
            <a:r>
              <a:rPr lang="en-US" sz="900" b="1" i="0" u="none" strike="noStrike" cap="none" dirty="0" smtClean="0">
                <a:latin typeface="Open Sans" panose="020B0606030504020204"/>
                <a:ea typeface="Open Sans" panose="020B0606030504020204"/>
                <a:cs typeface="Open Sans" panose="020B0606030504020204"/>
                <a:sym typeface="Open Sans"/>
              </a:rPr>
              <a:t>Compute</a:t>
            </a:r>
            <a:endParaRPr lang="en-US" sz="900" b="1" i="0" u="none" strike="noStrike" cap="none" dirty="0">
              <a:latin typeface="Open Sans" panose="020B0606030504020204"/>
              <a:ea typeface="Open Sans" panose="020B0606030504020204"/>
              <a:cs typeface="Open Sans" panose="020B0606030504020204"/>
              <a:sym typeface="Open Sans"/>
            </a:endParaRPr>
          </a:p>
        </p:txBody>
      </p:sp>
      <p:sp>
        <p:nvSpPr>
          <p:cNvPr id="62" name="Shape 315"/>
          <p:cNvSpPr txBox="1"/>
          <p:nvPr/>
        </p:nvSpPr>
        <p:spPr>
          <a:xfrm>
            <a:off x="398800" y="1720200"/>
            <a:ext cx="599100" cy="250200"/>
          </a:xfrm>
          <a:prstGeom prst="rect">
            <a:avLst/>
          </a:prstGeom>
          <a:noFill/>
          <a:ln>
            <a:noFill/>
          </a:ln>
        </p:spPr>
        <p:txBody>
          <a:bodyPr lIns="68575" tIns="68575" rIns="68575" bIns="68575" anchor="ctr" anchorCtr="0">
            <a:noAutofit/>
          </a:bodyPr>
          <a:lstStyle/>
          <a:p>
            <a:pPr marL="0" marR="0" lvl="0" indent="0" algn="ctr" rtl="0">
              <a:lnSpc>
                <a:spcPct val="100000"/>
              </a:lnSpc>
              <a:spcBef>
                <a:spcPts val="0"/>
              </a:spcBef>
              <a:spcAft>
                <a:spcPts val="0"/>
              </a:spcAft>
              <a:buClr>
                <a:srgbClr val="808080"/>
              </a:buClr>
              <a:buSzPct val="25000"/>
              <a:buFont typeface="Open Sans"/>
              <a:buNone/>
            </a:pPr>
            <a:r>
              <a:rPr lang="en-US" sz="700" b="1" i="0" u="none" strike="noStrike" cap="none" dirty="0">
                <a:solidFill>
                  <a:schemeClr val="bg1"/>
                </a:solidFill>
                <a:latin typeface="Open Sans" panose="020B0606030504020204"/>
                <a:ea typeface="Open Sans" panose="020B0606030504020204"/>
                <a:cs typeface="Open Sans" panose="020B0606030504020204"/>
                <a:sym typeface="Open Sans"/>
              </a:rPr>
              <a:t>Compute Engine</a:t>
            </a:r>
          </a:p>
        </p:txBody>
      </p:sp>
      <p:sp>
        <p:nvSpPr>
          <p:cNvPr id="63" name="Shape 316"/>
          <p:cNvSpPr txBox="1"/>
          <p:nvPr/>
        </p:nvSpPr>
        <p:spPr>
          <a:xfrm>
            <a:off x="1095875" y="1720200"/>
            <a:ext cx="599100" cy="250200"/>
          </a:xfrm>
          <a:prstGeom prst="rect">
            <a:avLst/>
          </a:prstGeom>
          <a:noFill/>
          <a:ln>
            <a:noFill/>
          </a:ln>
        </p:spPr>
        <p:txBody>
          <a:bodyPr lIns="68575" tIns="68575" rIns="68575" bIns="68575" anchor="ctr" anchorCtr="0">
            <a:noAutofit/>
          </a:bodyPr>
          <a:lstStyle/>
          <a:p>
            <a:pPr marL="0" marR="0" lvl="0" indent="0" algn="ctr" rtl="0">
              <a:lnSpc>
                <a:spcPct val="100000"/>
              </a:lnSpc>
              <a:spcBef>
                <a:spcPts val="0"/>
              </a:spcBef>
              <a:spcAft>
                <a:spcPts val="0"/>
              </a:spcAft>
              <a:buClr>
                <a:srgbClr val="808080"/>
              </a:buClr>
              <a:buSzPct val="25000"/>
              <a:buFont typeface="Open Sans"/>
              <a:buNone/>
            </a:pPr>
            <a:r>
              <a:rPr lang="en-US" sz="700" b="1" i="0" u="none" strike="noStrike" cap="none">
                <a:solidFill>
                  <a:schemeClr val="bg1"/>
                </a:solidFill>
                <a:latin typeface="Open Sans" panose="020B0606030504020204"/>
                <a:ea typeface="Open Sans" panose="020B0606030504020204"/>
                <a:cs typeface="Open Sans" panose="020B0606030504020204"/>
                <a:sym typeface="Open Sans"/>
              </a:rPr>
              <a:t>App Engine</a:t>
            </a:r>
          </a:p>
        </p:txBody>
      </p:sp>
      <p:sp>
        <p:nvSpPr>
          <p:cNvPr id="64" name="Shape 317"/>
          <p:cNvSpPr txBox="1"/>
          <p:nvPr/>
        </p:nvSpPr>
        <p:spPr>
          <a:xfrm>
            <a:off x="1792950" y="1720200"/>
            <a:ext cx="599100" cy="250200"/>
          </a:xfrm>
          <a:prstGeom prst="rect">
            <a:avLst/>
          </a:prstGeom>
          <a:noFill/>
          <a:ln>
            <a:noFill/>
          </a:ln>
        </p:spPr>
        <p:txBody>
          <a:bodyPr lIns="68575" tIns="68575" rIns="68575" bIns="68575" anchor="ctr" anchorCtr="0">
            <a:noAutofit/>
          </a:bodyPr>
          <a:lstStyle/>
          <a:p>
            <a:pPr marL="0" marR="0" lvl="0" indent="0" algn="ctr" rtl="0">
              <a:lnSpc>
                <a:spcPct val="100000"/>
              </a:lnSpc>
              <a:spcBef>
                <a:spcPts val="0"/>
              </a:spcBef>
              <a:spcAft>
                <a:spcPts val="0"/>
              </a:spcAft>
              <a:buClr>
                <a:srgbClr val="808080"/>
              </a:buClr>
              <a:buSzPct val="25000"/>
              <a:buFont typeface="Open Sans"/>
              <a:buNone/>
            </a:pPr>
            <a:r>
              <a:rPr lang="en-US" sz="700" b="1" i="0" u="none" strike="noStrike" cap="none">
                <a:solidFill>
                  <a:schemeClr val="bg1"/>
                </a:solidFill>
                <a:latin typeface="Open Sans" panose="020B0606030504020204"/>
                <a:ea typeface="Open Sans" panose="020B0606030504020204"/>
                <a:cs typeface="Open Sans" panose="020B0606030504020204"/>
                <a:sym typeface="Open Sans"/>
              </a:rPr>
              <a:t>Container Engine</a:t>
            </a:r>
          </a:p>
        </p:txBody>
      </p:sp>
      <p:sp>
        <p:nvSpPr>
          <p:cNvPr id="65" name="Shape 318"/>
          <p:cNvSpPr txBox="1"/>
          <p:nvPr/>
        </p:nvSpPr>
        <p:spPr>
          <a:xfrm>
            <a:off x="2490025" y="1720200"/>
            <a:ext cx="599100" cy="250200"/>
          </a:xfrm>
          <a:prstGeom prst="rect">
            <a:avLst/>
          </a:prstGeom>
          <a:noFill/>
          <a:ln>
            <a:noFill/>
          </a:ln>
        </p:spPr>
        <p:txBody>
          <a:bodyPr lIns="68575" tIns="68575" rIns="68575" bIns="68575" anchor="ctr" anchorCtr="0">
            <a:noAutofit/>
          </a:bodyPr>
          <a:lstStyle/>
          <a:p>
            <a:pPr marL="0" marR="0" lvl="0" indent="0" algn="ctr" rtl="0">
              <a:lnSpc>
                <a:spcPct val="100000"/>
              </a:lnSpc>
              <a:spcBef>
                <a:spcPts val="0"/>
              </a:spcBef>
              <a:spcAft>
                <a:spcPts val="0"/>
              </a:spcAft>
              <a:buClr>
                <a:srgbClr val="808080"/>
              </a:buClr>
              <a:buSzPct val="25000"/>
              <a:buFont typeface="Open Sans"/>
              <a:buNone/>
            </a:pPr>
            <a:r>
              <a:rPr lang="en-US" sz="700" b="1" i="0" u="none" strike="noStrike" cap="none">
                <a:solidFill>
                  <a:schemeClr val="bg1"/>
                </a:solidFill>
                <a:latin typeface="Open Sans" panose="020B0606030504020204"/>
                <a:ea typeface="Open Sans" panose="020B0606030504020204"/>
                <a:cs typeface="Open Sans" panose="020B0606030504020204"/>
                <a:sym typeface="Open Sans"/>
              </a:rPr>
              <a:t>Container Registry</a:t>
            </a:r>
          </a:p>
        </p:txBody>
      </p:sp>
      <p:sp>
        <p:nvSpPr>
          <p:cNvPr id="66" name="Shape 319"/>
          <p:cNvSpPr txBox="1"/>
          <p:nvPr/>
        </p:nvSpPr>
        <p:spPr>
          <a:xfrm>
            <a:off x="3187100" y="1720200"/>
            <a:ext cx="599100" cy="250200"/>
          </a:xfrm>
          <a:prstGeom prst="rect">
            <a:avLst/>
          </a:prstGeom>
          <a:noFill/>
          <a:ln>
            <a:noFill/>
          </a:ln>
        </p:spPr>
        <p:txBody>
          <a:bodyPr lIns="68575" tIns="68575" rIns="68575" bIns="68575" anchor="ctr" anchorCtr="0">
            <a:noAutofit/>
          </a:bodyPr>
          <a:lstStyle/>
          <a:p>
            <a:pPr marL="0" marR="0" lvl="0" indent="0" algn="ctr" rtl="0">
              <a:lnSpc>
                <a:spcPct val="100000"/>
              </a:lnSpc>
              <a:spcBef>
                <a:spcPts val="0"/>
              </a:spcBef>
              <a:spcAft>
                <a:spcPts val="0"/>
              </a:spcAft>
              <a:buClr>
                <a:srgbClr val="808080"/>
              </a:buClr>
              <a:buSzPct val="25000"/>
              <a:buFont typeface="Open Sans"/>
              <a:buNone/>
            </a:pPr>
            <a:r>
              <a:rPr lang="en-US" sz="700" b="1" i="0" u="none" strike="noStrike" cap="none">
                <a:solidFill>
                  <a:schemeClr val="bg1"/>
                </a:solidFill>
                <a:latin typeface="Open Sans" panose="020B0606030504020204"/>
                <a:ea typeface="Open Sans" panose="020B0606030504020204"/>
                <a:cs typeface="Open Sans" panose="020B0606030504020204"/>
                <a:sym typeface="Open Sans"/>
              </a:rPr>
              <a:t>Cloud Functions</a:t>
            </a:r>
          </a:p>
        </p:txBody>
      </p:sp>
      <p:sp>
        <p:nvSpPr>
          <p:cNvPr id="67" name="Shape 320"/>
          <p:cNvSpPr/>
          <p:nvPr/>
        </p:nvSpPr>
        <p:spPr>
          <a:xfrm>
            <a:off x="281225" y="2258850"/>
            <a:ext cx="3608400" cy="1051500"/>
          </a:xfrm>
          <a:prstGeom prst="rect">
            <a:avLst/>
          </a:prstGeom>
          <a:no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chemeClr val="bg1"/>
              </a:solidFill>
              <a:latin typeface="Open Sans" panose="020B0606030504020204"/>
              <a:ea typeface="Arial"/>
              <a:cs typeface="Arial"/>
              <a:sym typeface="Arial"/>
            </a:endParaRPr>
          </a:p>
        </p:txBody>
      </p:sp>
      <p:sp>
        <p:nvSpPr>
          <p:cNvPr id="68" name="Shape 321"/>
          <p:cNvSpPr txBox="1"/>
          <p:nvPr/>
        </p:nvSpPr>
        <p:spPr>
          <a:xfrm>
            <a:off x="1661175" y="2165300"/>
            <a:ext cx="862800" cy="197400"/>
          </a:xfrm>
          <a:prstGeom prst="rect">
            <a:avLst/>
          </a:prstGeom>
          <a:solidFill>
            <a:srgbClr val="FFFFFF"/>
          </a:solid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999999"/>
              </a:buClr>
              <a:buSzPct val="25000"/>
              <a:buFont typeface="Open Sans"/>
              <a:buNone/>
            </a:pPr>
            <a:r>
              <a:rPr lang="en-US" sz="900" b="1" i="0" u="none" strike="noStrike" cap="none" dirty="0">
                <a:latin typeface="Open Sans" panose="020B0606030504020204"/>
                <a:ea typeface="Open Sans" panose="020B0606030504020204"/>
                <a:cs typeface="Open Sans" panose="020B0606030504020204"/>
                <a:sym typeface="Open Sans"/>
              </a:rPr>
              <a:t>Networking</a:t>
            </a:r>
          </a:p>
        </p:txBody>
      </p:sp>
      <p:sp>
        <p:nvSpPr>
          <p:cNvPr id="69" name="Shape 322"/>
          <p:cNvSpPr txBox="1"/>
          <p:nvPr/>
        </p:nvSpPr>
        <p:spPr>
          <a:xfrm>
            <a:off x="320625" y="2986325"/>
            <a:ext cx="755700" cy="250200"/>
          </a:xfrm>
          <a:prstGeom prst="rect">
            <a:avLst/>
          </a:prstGeom>
          <a:noFill/>
          <a:ln>
            <a:noFill/>
          </a:ln>
        </p:spPr>
        <p:txBody>
          <a:bodyPr lIns="68575" tIns="68575" rIns="68575" bIns="68575" anchor="ctr" anchorCtr="0">
            <a:noAutofit/>
          </a:bodyPr>
          <a:lstStyle/>
          <a:p>
            <a:pPr marL="0" marR="0" lvl="0" indent="0" algn="ctr" rtl="0">
              <a:lnSpc>
                <a:spcPct val="100000"/>
              </a:lnSpc>
              <a:spcBef>
                <a:spcPts val="0"/>
              </a:spcBef>
              <a:spcAft>
                <a:spcPts val="0"/>
              </a:spcAft>
              <a:buClr>
                <a:srgbClr val="808080"/>
              </a:buClr>
              <a:buSzPct val="25000"/>
              <a:buFont typeface="Open Sans"/>
              <a:buNone/>
            </a:pPr>
            <a:r>
              <a:rPr lang="en-US" sz="700" b="1" i="0" u="none" strike="noStrike" cap="none">
                <a:solidFill>
                  <a:schemeClr val="bg1"/>
                </a:solidFill>
                <a:latin typeface="Open Sans" panose="020B0606030504020204"/>
                <a:ea typeface="Open Sans" panose="020B0606030504020204"/>
                <a:cs typeface="Open Sans" panose="020B0606030504020204"/>
                <a:sym typeface="Open Sans"/>
              </a:rPr>
              <a:t>Cloud Virtual Network</a:t>
            </a:r>
          </a:p>
        </p:txBody>
      </p:sp>
      <p:sp>
        <p:nvSpPr>
          <p:cNvPr id="70" name="Shape 323"/>
          <p:cNvSpPr txBox="1"/>
          <p:nvPr/>
        </p:nvSpPr>
        <p:spPr>
          <a:xfrm>
            <a:off x="1019200" y="2986325"/>
            <a:ext cx="752400" cy="250200"/>
          </a:xfrm>
          <a:prstGeom prst="rect">
            <a:avLst/>
          </a:prstGeom>
          <a:noFill/>
          <a:ln>
            <a:noFill/>
          </a:ln>
        </p:spPr>
        <p:txBody>
          <a:bodyPr lIns="68575" tIns="68575" rIns="68575" bIns="68575" anchor="ctr" anchorCtr="0">
            <a:noAutofit/>
          </a:bodyPr>
          <a:lstStyle/>
          <a:p>
            <a:pPr marL="0" marR="0" lvl="0" indent="0" algn="ctr" rtl="0">
              <a:lnSpc>
                <a:spcPct val="100000"/>
              </a:lnSpc>
              <a:spcBef>
                <a:spcPts val="0"/>
              </a:spcBef>
              <a:spcAft>
                <a:spcPts val="0"/>
              </a:spcAft>
              <a:buClr>
                <a:srgbClr val="808080"/>
              </a:buClr>
              <a:buSzPct val="25000"/>
              <a:buFont typeface="Open Sans"/>
              <a:buNone/>
            </a:pPr>
            <a:r>
              <a:rPr lang="en-US" sz="700" b="1" i="0" u="none" strike="noStrike" cap="none">
                <a:solidFill>
                  <a:schemeClr val="bg1"/>
                </a:solidFill>
                <a:latin typeface="Open Sans" panose="020B0606030504020204"/>
                <a:ea typeface="Open Sans" panose="020B0606030504020204"/>
                <a:cs typeface="Open Sans" panose="020B0606030504020204"/>
                <a:sym typeface="Open Sans"/>
              </a:rPr>
              <a:t>Cloud Load Balancing</a:t>
            </a:r>
          </a:p>
        </p:txBody>
      </p:sp>
      <p:sp>
        <p:nvSpPr>
          <p:cNvPr id="71" name="Shape 324"/>
          <p:cNvSpPr txBox="1"/>
          <p:nvPr/>
        </p:nvSpPr>
        <p:spPr>
          <a:xfrm>
            <a:off x="1792950" y="2986325"/>
            <a:ext cx="599100" cy="250200"/>
          </a:xfrm>
          <a:prstGeom prst="rect">
            <a:avLst/>
          </a:prstGeom>
          <a:noFill/>
          <a:ln>
            <a:noFill/>
          </a:ln>
        </p:spPr>
        <p:txBody>
          <a:bodyPr lIns="68575" tIns="68575" rIns="68575" bIns="68575" anchor="ctr" anchorCtr="0">
            <a:noAutofit/>
          </a:bodyPr>
          <a:lstStyle/>
          <a:p>
            <a:pPr marL="0" marR="0" lvl="0" indent="0" algn="ctr" rtl="0">
              <a:lnSpc>
                <a:spcPct val="100000"/>
              </a:lnSpc>
              <a:spcBef>
                <a:spcPts val="0"/>
              </a:spcBef>
              <a:spcAft>
                <a:spcPts val="0"/>
              </a:spcAft>
              <a:buClr>
                <a:srgbClr val="808080"/>
              </a:buClr>
              <a:buSzPct val="25000"/>
              <a:buFont typeface="Open Sans"/>
              <a:buNone/>
            </a:pPr>
            <a:r>
              <a:rPr lang="en-US" sz="700" b="1" i="0" u="none" strike="noStrike" cap="none" dirty="0">
                <a:solidFill>
                  <a:schemeClr val="bg1"/>
                </a:solidFill>
                <a:latin typeface="Open Sans" panose="020B0606030504020204"/>
                <a:ea typeface="Open Sans" panose="020B0606030504020204"/>
                <a:cs typeface="Open Sans" panose="020B0606030504020204"/>
                <a:sym typeface="Open Sans"/>
              </a:rPr>
              <a:t>Cloud CDN</a:t>
            </a:r>
          </a:p>
        </p:txBody>
      </p:sp>
      <p:sp>
        <p:nvSpPr>
          <p:cNvPr id="72" name="Shape 325"/>
          <p:cNvSpPr txBox="1"/>
          <p:nvPr/>
        </p:nvSpPr>
        <p:spPr>
          <a:xfrm>
            <a:off x="2416850" y="2986325"/>
            <a:ext cx="745500" cy="250200"/>
          </a:xfrm>
          <a:prstGeom prst="rect">
            <a:avLst/>
          </a:prstGeom>
          <a:noFill/>
          <a:ln>
            <a:noFill/>
          </a:ln>
        </p:spPr>
        <p:txBody>
          <a:bodyPr lIns="68575" tIns="68575" rIns="68575" bIns="68575" anchor="ctr" anchorCtr="0">
            <a:noAutofit/>
          </a:bodyPr>
          <a:lstStyle/>
          <a:p>
            <a:pPr marL="0" marR="0" lvl="0" indent="0" algn="ctr" rtl="0">
              <a:lnSpc>
                <a:spcPct val="100000"/>
              </a:lnSpc>
              <a:spcBef>
                <a:spcPts val="0"/>
              </a:spcBef>
              <a:spcAft>
                <a:spcPts val="0"/>
              </a:spcAft>
              <a:buClr>
                <a:srgbClr val="808080"/>
              </a:buClr>
              <a:buSzPct val="25000"/>
              <a:buFont typeface="Open Sans"/>
              <a:buNone/>
            </a:pPr>
            <a:r>
              <a:rPr lang="en-US" sz="700" b="1" i="0" u="none" strike="noStrike" cap="none">
                <a:solidFill>
                  <a:schemeClr val="bg1"/>
                </a:solidFill>
                <a:latin typeface="Open Sans" panose="020B0606030504020204"/>
                <a:ea typeface="Open Sans" panose="020B0606030504020204"/>
                <a:cs typeface="Open Sans" panose="020B0606030504020204"/>
                <a:sym typeface="Open Sans"/>
              </a:rPr>
              <a:t>Cloud Interconnect</a:t>
            </a:r>
          </a:p>
        </p:txBody>
      </p:sp>
      <p:sp>
        <p:nvSpPr>
          <p:cNvPr id="73" name="Shape 326"/>
          <p:cNvSpPr txBox="1"/>
          <p:nvPr/>
        </p:nvSpPr>
        <p:spPr>
          <a:xfrm>
            <a:off x="3187100" y="2986325"/>
            <a:ext cx="599100" cy="250200"/>
          </a:xfrm>
          <a:prstGeom prst="rect">
            <a:avLst/>
          </a:prstGeom>
          <a:noFill/>
          <a:ln>
            <a:noFill/>
          </a:ln>
        </p:spPr>
        <p:txBody>
          <a:bodyPr lIns="68575" tIns="68575" rIns="68575" bIns="68575" anchor="ctr" anchorCtr="0">
            <a:noAutofit/>
          </a:bodyPr>
          <a:lstStyle/>
          <a:p>
            <a:pPr marL="0" marR="0" lvl="0" indent="0" algn="ctr" rtl="0">
              <a:lnSpc>
                <a:spcPct val="100000"/>
              </a:lnSpc>
              <a:spcBef>
                <a:spcPts val="0"/>
              </a:spcBef>
              <a:spcAft>
                <a:spcPts val="0"/>
              </a:spcAft>
              <a:buClr>
                <a:srgbClr val="808080"/>
              </a:buClr>
              <a:buSzPct val="25000"/>
              <a:buFont typeface="Open Sans"/>
              <a:buNone/>
            </a:pPr>
            <a:r>
              <a:rPr lang="en-US" sz="700" b="1" i="0" u="none" strike="noStrike" cap="none">
                <a:solidFill>
                  <a:schemeClr val="bg1"/>
                </a:solidFill>
                <a:latin typeface="Open Sans" panose="020B0606030504020204"/>
                <a:ea typeface="Open Sans" panose="020B0606030504020204"/>
                <a:cs typeface="Open Sans" panose="020B0606030504020204"/>
                <a:sym typeface="Open Sans"/>
              </a:rPr>
              <a:t>Cloud DNS</a:t>
            </a:r>
          </a:p>
        </p:txBody>
      </p:sp>
      <p:sp>
        <p:nvSpPr>
          <p:cNvPr id="74" name="Shape 327"/>
          <p:cNvSpPr/>
          <p:nvPr/>
        </p:nvSpPr>
        <p:spPr>
          <a:xfrm>
            <a:off x="4111050" y="2258850"/>
            <a:ext cx="4311000" cy="1051500"/>
          </a:xfrm>
          <a:prstGeom prst="rect">
            <a:avLst/>
          </a:prstGeom>
          <a:no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chemeClr val="bg1"/>
              </a:solidFill>
              <a:latin typeface="Open Sans" panose="020B0606030504020204"/>
              <a:ea typeface="Arial"/>
              <a:cs typeface="Arial"/>
              <a:sym typeface="Arial"/>
            </a:endParaRPr>
          </a:p>
        </p:txBody>
      </p:sp>
      <p:sp>
        <p:nvSpPr>
          <p:cNvPr id="75" name="Shape 328"/>
          <p:cNvSpPr txBox="1"/>
          <p:nvPr/>
        </p:nvSpPr>
        <p:spPr>
          <a:xfrm>
            <a:off x="5917613" y="2165300"/>
            <a:ext cx="681300" cy="197400"/>
          </a:xfrm>
          <a:prstGeom prst="rect">
            <a:avLst/>
          </a:prstGeom>
          <a:solidFill>
            <a:srgbClr val="FFFFFF"/>
          </a:solid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999999"/>
              </a:buClr>
              <a:buSzPct val="25000"/>
              <a:buFont typeface="Open Sans"/>
              <a:buNone/>
            </a:pPr>
            <a:r>
              <a:rPr lang="en-US" sz="900" b="1" i="0" u="none" strike="noStrike" cap="none" dirty="0">
                <a:latin typeface="Open Sans" panose="020B0606030504020204"/>
                <a:ea typeface="Open Sans" panose="020B0606030504020204"/>
                <a:cs typeface="Open Sans" panose="020B0606030504020204"/>
                <a:sym typeface="Open Sans"/>
              </a:rPr>
              <a:t>Big Data</a:t>
            </a:r>
          </a:p>
        </p:txBody>
      </p:sp>
      <p:sp>
        <p:nvSpPr>
          <p:cNvPr id="76" name="Shape 329"/>
          <p:cNvSpPr txBox="1"/>
          <p:nvPr/>
        </p:nvSpPr>
        <p:spPr>
          <a:xfrm>
            <a:off x="4228625" y="2986325"/>
            <a:ext cx="599100" cy="250200"/>
          </a:xfrm>
          <a:prstGeom prst="rect">
            <a:avLst/>
          </a:prstGeom>
          <a:noFill/>
          <a:ln>
            <a:noFill/>
          </a:ln>
        </p:spPr>
        <p:txBody>
          <a:bodyPr lIns="68575" tIns="68575" rIns="68575" bIns="68575" anchor="ctr" anchorCtr="0">
            <a:noAutofit/>
          </a:bodyPr>
          <a:lstStyle/>
          <a:p>
            <a:pPr marL="0" marR="0" lvl="0" indent="0" algn="ctr" rtl="0">
              <a:lnSpc>
                <a:spcPct val="100000"/>
              </a:lnSpc>
              <a:spcBef>
                <a:spcPts val="0"/>
              </a:spcBef>
              <a:spcAft>
                <a:spcPts val="0"/>
              </a:spcAft>
              <a:buClr>
                <a:srgbClr val="808080"/>
              </a:buClr>
              <a:buSzPct val="25000"/>
              <a:buFont typeface="Open Sans"/>
              <a:buNone/>
            </a:pPr>
            <a:r>
              <a:rPr lang="en-US" sz="700" b="1" i="0" u="none" strike="noStrike" cap="none">
                <a:solidFill>
                  <a:schemeClr val="bg1"/>
                </a:solidFill>
                <a:latin typeface="Open Sans" panose="020B0606030504020204"/>
                <a:ea typeface="Open Sans" panose="020B0606030504020204"/>
                <a:cs typeface="Open Sans" panose="020B0606030504020204"/>
                <a:sym typeface="Open Sans"/>
              </a:rPr>
              <a:t>BigQuery</a:t>
            </a:r>
          </a:p>
        </p:txBody>
      </p:sp>
      <p:sp>
        <p:nvSpPr>
          <p:cNvPr id="77" name="Shape 330"/>
          <p:cNvSpPr txBox="1"/>
          <p:nvPr/>
        </p:nvSpPr>
        <p:spPr>
          <a:xfrm>
            <a:off x="4925700" y="2986325"/>
            <a:ext cx="599100" cy="250200"/>
          </a:xfrm>
          <a:prstGeom prst="rect">
            <a:avLst/>
          </a:prstGeom>
          <a:noFill/>
          <a:ln>
            <a:noFill/>
          </a:ln>
        </p:spPr>
        <p:txBody>
          <a:bodyPr lIns="68575" tIns="68575" rIns="68575" bIns="68575" anchor="ctr" anchorCtr="0">
            <a:noAutofit/>
          </a:bodyPr>
          <a:lstStyle/>
          <a:p>
            <a:pPr marL="0" marR="0" lvl="0" indent="0" algn="ctr" rtl="0">
              <a:lnSpc>
                <a:spcPct val="100000"/>
              </a:lnSpc>
              <a:spcBef>
                <a:spcPts val="0"/>
              </a:spcBef>
              <a:spcAft>
                <a:spcPts val="0"/>
              </a:spcAft>
              <a:buClr>
                <a:srgbClr val="808080"/>
              </a:buClr>
              <a:buSzPct val="25000"/>
              <a:buFont typeface="Open Sans"/>
              <a:buNone/>
            </a:pPr>
            <a:r>
              <a:rPr lang="en-US" sz="700" b="1" i="0" u="none" strike="noStrike" cap="none">
                <a:solidFill>
                  <a:schemeClr val="bg1"/>
                </a:solidFill>
                <a:latin typeface="Open Sans" panose="020B0606030504020204"/>
                <a:ea typeface="Open Sans" panose="020B0606030504020204"/>
                <a:cs typeface="Open Sans" panose="020B0606030504020204"/>
                <a:sym typeface="Open Sans"/>
              </a:rPr>
              <a:t>Cloud Dataflow</a:t>
            </a:r>
          </a:p>
        </p:txBody>
      </p:sp>
      <p:sp>
        <p:nvSpPr>
          <p:cNvPr id="78" name="Shape 331"/>
          <p:cNvSpPr txBox="1"/>
          <p:nvPr/>
        </p:nvSpPr>
        <p:spPr>
          <a:xfrm>
            <a:off x="5622775" y="2986325"/>
            <a:ext cx="599100" cy="250200"/>
          </a:xfrm>
          <a:prstGeom prst="rect">
            <a:avLst/>
          </a:prstGeom>
          <a:noFill/>
          <a:ln>
            <a:noFill/>
          </a:ln>
        </p:spPr>
        <p:txBody>
          <a:bodyPr lIns="68575" tIns="68575" rIns="68575" bIns="68575" anchor="ctr" anchorCtr="0">
            <a:noAutofit/>
          </a:bodyPr>
          <a:lstStyle/>
          <a:p>
            <a:pPr marL="0" marR="0" lvl="0" indent="0" algn="ctr" rtl="0">
              <a:lnSpc>
                <a:spcPct val="100000"/>
              </a:lnSpc>
              <a:spcBef>
                <a:spcPts val="0"/>
              </a:spcBef>
              <a:spcAft>
                <a:spcPts val="0"/>
              </a:spcAft>
              <a:buClr>
                <a:srgbClr val="808080"/>
              </a:buClr>
              <a:buSzPct val="25000"/>
              <a:buFont typeface="Open Sans"/>
              <a:buNone/>
            </a:pPr>
            <a:r>
              <a:rPr lang="en-US" sz="700" b="1" i="0" u="none" strike="noStrike" cap="none">
                <a:solidFill>
                  <a:schemeClr val="bg1"/>
                </a:solidFill>
                <a:latin typeface="Open Sans" panose="020B0606030504020204"/>
                <a:ea typeface="Open Sans" panose="020B0606030504020204"/>
                <a:cs typeface="Open Sans" panose="020B0606030504020204"/>
                <a:sym typeface="Open Sans"/>
              </a:rPr>
              <a:t>Cloud Dataproc</a:t>
            </a:r>
          </a:p>
        </p:txBody>
      </p:sp>
      <p:sp>
        <p:nvSpPr>
          <p:cNvPr id="79" name="Shape 332"/>
          <p:cNvSpPr txBox="1"/>
          <p:nvPr/>
        </p:nvSpPr>
        <p:spPr>
          <a:xfrm>
            <a:off x="6319850" y="2986325"/>
            <a:ext cx="599100" cy="250200"/>
          </a:xfrm>
          <a:prstGeom prst="rect">
            <a:avLst/>
          </a:prstGeom>
          <a:noFill/>
          <a:ln>
            <a:noFill/>
          </a:ln>
        </p:spPr>
        <p:txBody>
          <a:bodyPr lIns="68575" tIns="68575" rIns="68575" bIns="68575" anchor="ctr" anchorCtr="0">
            <a:noAutofit/>
          </a:bodyPr>
          <a:lstStyle/>
          <a:p>
            <a:pPr marL="0" marR="0" lvl="0" indent="0" algn="ctr" rtl="0">
              <a:lnSpc>
                <a:spcPct val="100000"/>
              </a:lnSpc>
              <a:spcBef>
                <a:spcPts val="0"/>
              </a:spcBef>
              <a:spcAft>
                <a:spcPts val="0"/>
              </a:spcAft>
              <a:buClr>
                <a:srgbClr val="808080"/>
              </a:buClr>
              <a:buSzPct val="25000"/>
              <a:buFont typeface="Open Sans"/>
              <a:buNone/>
            </a:pPr>
            <a:r>
              <a:rPr lang="en-US" sz="700" b="1" i="0" u="none" strike="noStrike" cap="none">
                <a:solidFill>
                  <a:schemeClr val="bg1"/>
                </a:solidFill>
                <a:latin typeface="Open Sans" panose="020B0606030504020204"/>
                <a:ea typeface="Open Sans" panose="020B0606030504020204"/>
                <a:cs typeface="Open Sans" panose="020B0606030504020204"/>
                <a:sym typeface="Open Sans"/>
              </a:rPr>
              <a:t>Cloud Datalab</a:t>
            </a:r>
          </a:p>
        </p:txBody>
      </p:sp>
      <p:sp>
        <p:nvSpPr>
          <p:cNvPr id="80" name="Shape 333"/>
          <p:cNvSpPr txBox="1"/>
          <p:nvPr/>
        </p:nvSpPr>
        <p:spPr>
          <a:xfrm>
            <a:off x="7016925" y="2986325"/>
            <a:ext cx="599100" cy="250200"/>
          </a:xfrm>
          <a:prstGeom prst="rect">
            <a:avLst/>
          </a:prstGeom>
          <a:noFill/>
          <a:ln>
            <a:noFill/>
          </a:ln>
        </p:spPr>
        <p:txBody>
          <a:bodyPr lIns="68575" tIns="68575" rIns="68575" bIns="68575" anchor="ctr" anchorCtr="0">
            <a:noAutofit/>
          </a:bodyPr>
          <a:lstStyle/>
          <a:p>
            <a:pPr marL="0" marR="0" lvl="0" indent="0" algn="ctr" rtl="0">
              <a:lnSpc>
                <a:spcPct val="100000"/>
              </a:lnSpc>
              <a:spcBef>
                <a:spcPts val="0"/>
              </a:spcBef>
              <a:spcAft>
                <a:spcPts val="0"/>
              </a:spcAft>
              <a:buClr>
                <a:srgbClr val="808080"/>
              </a:buClr>
              <a:buSzPct val="25000"/>
              <a:buFont typeface="Open Sans"/>
              <a:buNone/>
            </a:pPr>
            <a:r>
              <a:rPr lang="en-US" sz="700" b="1" i="0" u="none" strike="noStrike" cap="none">
                <a:solidFill>
                  <a:schemeClr val="bg1"/>
                </a:solidFill>
                <a:latin typeface="Open Sans" panose="020B0606030504020204"/>
                <a:ea typeface="Open Sans" panose="020B0606030504020204"/>
                <a:cs typeface="Open Sans" panose="020B0606030504020204"/>
                <a:sym typeface="Open Sans"/>
              </a:rPr>
              <a:t>Cloud Pub/Sub</a:t>
            </a:r>
          </a:p>
        </p:txBody>
      </p:sp>
      <p:sp>
        <p:nvSpPr>
          <p:cNvPr id="81" name="Shape 334"/>
          <p:cNvSpPr txBox="1"/>
          <p:nvPr/>
        </p:nvSpPr>
        <p:spPr>
          <a:xfrm>
            <a:off x="7714000" y="2986325"/>
            <a:ext cx="599100" cy="250200"/>
          </a:xfrm>
          <a:prstGeom prst="rect">
            <a:avLst/>
          </a:prstGeom>
          <a:noFill/>
          <a:ln>
            <a:noFill/>
          </a:ln>
        </p:spPr>
        <p:txBody>
          <a:bodyPr lIns="68575" tIns="68575" rIns="68575" bIns="68575" anchor="ctr" anchorCtr="0">
            <a:noAutofit/>
          </a:bodyPr>
          <a:lstStyle/>
          <a:p>
            <a:pPr marL="0" marR="0" lvl="0" indent="0" algn="ctr" rtl="0">
              <a:lnSpc>
                <a:spcPct val="100000"/>
              </a:lnSpc>
              <a:spcBef>
                <a:spcPts val="0"/>
              </a:spcBef>
              <a:spcAft>
                <a:spcPts val="0"/>
              </a:spcAft>
              <a:buClr>
                <a:srgbClr val="808080"/>
              </a:buClr>
              <a:buSzPct val="25000"/>
              <a:buFont typeface="Open Sans"/>
              <a:buNone/>
            </a:pPr>
            <a:r>
              <a:rPr lang="en-US" sz="700" b="1" i="0" u="none" strike="noStrike" cap="none">
                <a:solidFill>
                  <a:schemeClr val="bg1"/>
                </a:solidFill>
                <a:latin typeface="Open Sans" panose="020B0606030504020204"/>
                <a:ea typeface="Open Sans" panose="020B0606030504020204"/>
                <a:cs typeface="Open Sans" panose="020B0606030504020204"/>
                <a:sym typeface="Open Sans"/>
              </a:rPr>
              <a:t>Genomics</a:t>
            </a:r>
          </a:p>
        </p:txBody>
      </p:sp>
      <p:sp>
        <p:nvSpPr>
          <p:cNvPr id="82" name="Shape 335"/>
          <p:cNvSpPr txBox="1">
            <a:spLocks/>
          </p:cNvSpPr>
          <p:nvPr/>
        </p:nvSpPr>
        <p:spPr bwMode="auto">
          <a:xfrm>
            <a:off x="7581650" y="915773"/>
            <a:ext cx="1197900" cy="1205400"/>
          </a:xfrm>
          <a:prstGeom prst="rect">
            <a:avLst/>
          </a:prstGeom>
          <a:noFill/>
          <a:ln w="9525">
            <a:noFill/>
            <a:miter lim="800000"/>
            <a:headEnd/>
            <a:tailEnd/>
          </a:ln>
        </p:spPr>
        <p:txBody>
          <a:bodyPr vert="horz" wrap="square" lIns="91425" tIns="91425" rIns="91425" bIns="91425" numCol="1" anchor="t" anchorCtr="0" compatLnSpc="1">
            <a:prstTxWarp prst="textNoShape">
              <a:avLst/>
            </a:prstTxWarp>
            <a:noAutofit/>
          </a:bodyPr>
          <a:lstStyle>
            <a:lvl1pPr marL="0" indent="0" algn="l" defTabSz="457200" rtl="0" eaLnBrk="1" fontAlgn="base" hangingPunct="1">
              <a:lnSpc>
                <a:spcPct val="100000"/>
              </a:lnSpc>
              <a:spcBef>
                <a:spcPts val="500"/>
              </a:spcBef>
              <a:spcAft>
                <a:spcPts val="500"/>
              </a:spcAft>
              <a:buFont typeface="Arial" pitchFamily="-102" charset="0"/>
              <a:buNone/>
              <a:defRPr sz="18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lgn="l" defTabSz="457200" rtl="0" eaLnBrk="1" fontAlgn="base" hangingPunct="1">
              <a:lnSpc>
                <a:spcPct val="100000"/>
              </a:lnSpc>
              <a:spcBef>
                <a:spcPts val="500"/>
              </a:spcBef>
              <a:spcAft>
                <a:spcPts val="500"/>
              </a:spcAft>
              <a:buFont typeface="Arial" pitchFamily="-102" charset="0"/>
              <a:buChar char="–"/>
              <a:defRPr sz="16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457200" rtl="0" eaLnBrk="1" fontAlgn="base" hangingPunct="1">
              <a:lnSpc>
                <a:spcPct val="100000"/>
              </a:lnSpc>
              <a:spcBef>
                <a:spcPts val="500"/>
              </a:spcBef>
              <a:spcAft>
                <a:spcPts val="500"/>
              </a:spcAft>
              <a:buFont typeface="Arial" pitchFamily="-102" charset="0"/>
              <a:buChar char="•"/>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457200" rtl="0" eaLnBrk="1" fontAlgn="base" hangingPunct="1">
              <a:lnSpc>
                <a:spcPct val="150000"/>
              </a:lnSpc>
              <a:spcBef>
                <a:spcPct val="20000"/>
              </a:spcBef>
              <a:spcAft>
                <a:spcPct val="0"/>
              </a:spcAft>
              <a:buFont typeface="Arial" pitchFamily="-102" charset="0"/>
              <a:buChar char="–"/>
              <a:defRPr sz="140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457200" rtl="0" eaLnBrk="1" fontAlgn="base" hangingPunct="1">
              <a:lnSpc>
                <a:spcPct val="150000"/>
              </a:lnSpc>
              <a:spcBef>
                <a:spcPct val="20000"/>
              </a:spcBef>
              <a:spcAft>
                <a:spcPct val="0"/>
              </a:spcAft>
              <a:buFont typeface="Arial" pitchFamily="-102" charset="0"/>
              <a:buChar char="»"/>
              <a:defRPr sz="140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15000"/>
              </a:lnSpc>
              <a:spcBef>
                <a:spcPts val="0"/>
              </a:spcBef>
              <a:spcAft>
                <a:spcPts val="0"/>
              </a:spcAft>
              <a:buClr>
                <a:schemeClr val="dk1"/>
              </a:buClr>
              <a:buSzPct val="25000"/>
              <a:buFont typeface="Arial"/>
              <a:buNone/>
            </a:pPr>
            <a:r>
              <a:rPr lang="en-US" sz="1000" i="1" dirty="0" smtClean="0">
                <a:latin typeface="Open Sans"/>
                <a:ea typeface="Open Sans"/>
                <a:cs typeface="Open Sans"/>
                <a:sym typeface="Open Sans"/>
              </a:rPr>
              <a:t>Entire Suite of GCP Services.</a:t>
            </a:r>
          </a:p>
          <a:p>
            <a:pPr>
              <a:lnSpc>
                <a:spcPct val="115000"/>
              </a:lnSpc>
              <a:spcBef>
                <a:spcPts val="0"/>
              </a:spcBef>
              <a:spcAft>
                <a:spcPts val="0"/>
              </a:spcAft>
              <a:buClr>
                <a:schemeClr val="dk1"/>
              </a:buClr>
              <a:buSzPct val="25000"/>
              <a:buFont typeface="Arial"/>
              <a:buNone/>
            </a:pPr>
            <a:r>
              <a:rPr lang="en-US" sz="1000" i="1" dirty="0" smtClean="0">
                <a:latin typeface="Open Sans"/>
                <a:ea typeface="Open Sans"/>
                <a:cs typeface="Open Sans"/>
                <a:sym typeface="Open Sans"/>
              </a:rPr>
              <a:t>Services and its Sub Services</a:t>
            </a:r>
            <a:endParaRPr lang="en-US" sz="1000" i="1" dirty="0">
              <a:latin typeface="Open Sans" panose="020B0606030504020204"/>
              <a:ea typeface="Open Sans" panose="020B0606030504020204"/>
              <a:cs typeface="Open Sans" panose="020B0606030504020204"/>
              <a:sym typeface="Open Sans"/>
            </a:endParaRPr>
          </a:p>
        </p:txBody>
      </p:sp>
      <p:pic>
        <p:nvPicPr>
          <p:cNvPr id="83" name="Shape 336" descr="App-Engine_256px.png"/>
          <p:cNvPicPr preferRelativeResize="0"/>
          <p:nvPr/>
        </p:nvPicPr>
        <p:blipFill rotWithShape="1">
          <a:blip r:embed="rId2">
            <a:alphaModFix/>
          </a:blip>
          <a:srcRect t="5092" b="5092"/>
          <a:stretch/>
        </p:blipFill>
        <p:spPr>
          <a:xfrm>
            <a:off x="1130895" y="1228537"/>
            <a:ext cx="530400" cy="476400"/>
          </a:xfrm>
          <a:prstGeom prst="rect">
            <a:avLst/>
          </a:prstGeom>
          <a:noFill/>
          <a:ln>
            <a:noFill/>
          </a:ln>
        </p:spPr>
      </p:pic>
      <p:pic>
        <p:nvPicPr>
          <p:cNvPr id="84" name="Shape 337" descr="BigQuery_256px.png"/>
          <p:cNvPicPr preferRelativeResize="0"/>
          <p:nvPr/>
        </p:nvPicPr>
        <p:blipFill rotWithShape="1">
          <a:blip r:embed="rId3">
            <a:alphaModFix/>
          </a:blip>
          <a:srcRect t="5092" b="5092"/>
          <a:stretch/>
        </p:blipFill>
        <p:spPr>
          <a:xfrm>
            <a:off x="4261992" y="2487523"/>
            <a:ext cx="530400" cy="476400"/>
          </a:xfrm>
          <a:prstGeom prst="rect">
            <a:avLst/>
          </a:prstGeom>
          <a:noFill/>
          <a:ln>
            <a:noFill/>
          </a:ln>
        </p:spPr>
      </p:pic>
      <p:pic>
        <p:nvPicPr>
          <p:cNvPr id="85" name="Shape 338" descr="Compute-Engine_256px.png"/>
          <p:cNvPicPr preferRelativeResize="0"/>
          <p:nvPr/>
        </p:nvPicPr>
        <p:blipFill rotWithShape="1">
          <a:blip r:embed="rId4">
            <a:alphaModFix/>
          </a:blip>
          <a:srcRect t="5092" b="5092"/>
          <a:stretch/>
        </p:blipFill>
        <p:spPr>
          <a:xfrm>
            <a:off x="431364" y="1219899"/>
            <a:ext cx="530400" cy="476400"/>
          </a:xfrm>
          <a:prstGeom prst="rect">
            <a:avLst/>
          </a:prstGeom>
          <a:noFill/>
          <a:ln>
            <a:noFill/>
          </a:ln>
        </p:spPr>
      </p:pic>
      <p:pic>
        <p:nvPicPr>
          <p:cNvPr id="86" name="Shape 339" descr="Container-Engine_256px.png"/>
          <p:cNvPicPr preferRelativeResize="0"/>
          <p:nvPr/>
        </p:nvPicPr>
        <p:blipFill rotWithShape="1">
          <a:blip r:embed="rId5">
            <a:alphaModFix/>
          </a:blip>
          <a:srcRect t="5092" b="5092"/>
          <a:stretch/>
        </p:blipFill>
        <p:spPr>
          <a:xfrm>
            <a:off x="1830711" y="1228166"/>
            <a:ext cx="530400" cy="476400"/>
          </a:xfrm>
          <a:prstGeom prst="rect">
            <a:avLst/>
          </a:prstGeom>
          <a:noFill/>
          <a:ln>
            <a:noFill/>
          </a:ln>
        </p:spPr>
      </p:pic>
      <p:pic>
        <p:nvPicPr>
          <p:cNvPr id="87" name="Shape 340" descr="Container-Registry_256px.png"/>
          <p:cNvPicPr preferRelativeResize="0"/>
          <p:nvPr/>
        </p:nvPicPr>
        <p:blipFill rotWithShape="1">
          <a:blip r:embed="rId6">
            <a:alphaModFix/>
          </a:blip>
          <a:srcRect t="5092" b="5092"/>
          <a:stretch/>
        </p:blipFill>
        <p:spPr>
          <a:xfrm>
            <a:off x="2523241" y="1228015"/>
            <a:ext cx="530400" cy="476400"/>
          </a:xfrm>
          <a:prstGeom prst="rect">
            <a:avLst/>
          </a:prstGeom>
          <a:noFill/>
          <a:ln>
            <a:noFill/>
          </a:ln>
        </p:spPr>
      </p:pic>
      <p:pic>
        <p:nvPicPr>
          <p:cNvPr id="88" name="Shape 341" descr="Cloud-Functions_256px.png"/>
          <p:cNvPicPr preferRelativeResize="0"/>
          <p:nvPr/>
        </p:nvPicPr>
        <p:blipFill rotWithShape="1">
          <a:blip r:embed="rId7">
            <a:alphaModFix/>
          </a:blip>
          <a:srcRect t="5092" b="5092"/>
          <a:stretch/>
        </p:blipFill>
        <p:spPr>
          <a:xfrm>
            <a:off x="3221948" y="1226620"/>
            <a:ext cx="530400" cy="476400"/>
          </a:xfrm>
          <a:prstGeom prst="rect">
            <a:avLst/>
          </a:prstGeom>
          <a:noFill/>
          <a:ln>
            <a:noFill/>
          </a:ln>
        </p:spPr>
      </p:pic>
      <p:pic>
        <p:nvPicPr>
          <p:cNvPr id="89" name="Shape 342" descr="Cloud-Virtual-Network_256px.png"/>
          <p:cNvPicPr preferRelativeResize="0"/>
          <p:nvPr/>
        </p:nvPicPr>
        <p:blipFill rotWithShape="1">
          <a:blip r:embed="rId8">
            <a:alphaModFix/>
          </a:blip>
          <a:srcRect t="5092" b="5092"/>
          <a:stretch/>
        </p:blipFill>
        <p:spPr>
          <a:xfrm>
            <a:off x="432700" y="2485543"/>
            <a:ext cx="530400" cy="476400"/>
          </a:xfrm>
          <a:prstGeom prst="rect">
            <a:avLst/>
          </a:prstGeom>
          <a:noFill/>
          <a:ln>
            <a:noFill/>
          </a:ln>
        </p:spPr>
      </p:pic>
      <p:pic>
        <p:nvPicPr>
          <p:cNvPr id="90" name="Shape 343" descr="Cloud-Load-Balancing_256px.png"/>
          <p:cNvPicPr preferRelativeResize="0"/>
          <p:nvPr/>
        </p:nvPicPr>
        <p:blipFill rotWithShape="1">
          <a:blip r:embed="rId9">
            <a:alphaModFix/>
          </a:blip>
          <a:srcRect t="5092" b="5092"/>
          <a:stretch/>
        </p:blipFill>
        <p:spPr>
          <a:xfrm>
            <a:off x="1132525" y="2485543"/>
            <a:ext cx="530400" cy="476400"/>
          </a:xfrm>
          <a:prstGeom prst="rect">
            <a:avLst/>
          </a:prstGeom>
          <a:noFill/>
          <a:ln>
            <a:noFill/>
          </a:ln>
        </p:spPr>
      </p:pic>
      <p:pic>
        <p:nvPicPr>
          <p:cNvPr id="91" name="Shape 344" descr="Cloud-CDN_256px.png"/>
          <p:cNvPicPr preferRelativeResize="0"/>
          <p:nvPr/>
        </p:nvPicPr>
        <p:blipFill rotWithShape="1">
          <a:blip r:embed="rId10">
            <a:alphaModFix/>
          </a:blip>
          <a:srcRect t="5092" b="5092"/>
          <a:stretch/>
        </p:blipFill>
        <p:spPr>
          <a:xfrm>
            <a:off x="1827324" y="2485543"/>
            <a:ext cx="530400" cy="476400"/>
          </a:xfrm>
          <a:prstGeom prst="rect">
            <a:avLst/>
          </a:prstGeom>
          <a:noFill/>
          <a:ln>
            <a:noFill/>
          </a:ln>
        </p:spPr>
      </p:pic>
      <p:pic>
        <p:nvPicPr>
          <p:cNvPr id="92" name="Shape 345" descr="Cloud-Interconnect_256px.png"/>
          <p:cNvPicPr preferRelativeResize="0"/>
          <p:nvPr/>
        </p:nvPicPr>
        <p:blipFill rotWithShape="1">
          <a:blip r:embed="rId11">
            <a:alphaModFix/>
          </a:blip>
          <a:srcRect t="5092" b="5092"/>
          <a:stretch/>
        </p:blipFill>
        <p:spPr>
          <a:xfrm>
            <a:off x="2523925" y="2485543"/>
            <a:ext cx="530400" cy="476400"/>
          </a:xfrm>
          <a:prstGeom prst="rect">
            <a:avLst/>
          </a:prstGeom>
          <a:noFill/>
          <a:ln>
            <a:noFill/>
          </a:ln>
        </p:spPr>
      </p:pic>
      <p:pic>
        <p:nvPicPr>
          <p:cNvPr id="93" name="Shape 346" descr="Cloud-DNS_256px.png"/>
          <p:cNvPicPr preferRelativeResize="0"/>
          <p:nvPr/>
        </p:nvPicPr>
        <p:blipFill rotWithShape="1">
          <a:blip r:embed="rId12">
            <a:alphaModFix/>
          </a:blip>
          <a:srcRect t="5092" b="5092"/>
          <a:stretch/>
        </p:blipFill>
        <p:spPr>
          <a:xfrm>
            <a:off x="3220150" y="2485543"/>
            <a:ext cx="530400" cy="476400"/>
          </a:xfrm>
          <a:prstGeom prst="rect">
            <a:avLst/>
          </a:prstGeom>
          <a:noFill/>
          <a:ln>
            <a:noFill/>
          </a:ln>
        </p:spPr>
      </p:pic>
      <p:pic>
        <p:nvPicPr>
          <p:cNvPr id="94" name="Shape 347" descr="Cloud-Dataflow_256px.png"/>
          <p:cNvPicPr preferRelativeResize="0"/>
          <p:nvPr/>
        </p:nvPicPr>
        <p:blipFill rotWithShape="1">
          <a:blip r:embed="rId13">
            <a:alphaModFix/>
          </a:blip>
          <a:srcRect t="5092" b="5092"/>
          <a:stretch/>
        </p:blipFill>
        <p:spPr>
          <a:xfrm>
            <a:off x="4960073" y="2488825"/>
            <a:ext cx="530400" cy="476400"/>
          </a:xfrm>
          <a:prstGeom prst="rect">
            <a:avLst/>
          </a:prstGeom>
          <a:noFill/>
          <a:ln>
            <a:noFill/>
          </a:ln>
        </p:spPr>
      </p:pic>
      <p:pic>
        <p:nvPicPr>
          <p:cNvPr id="95" name="Shape 348" descr="Cloud-Dataproc_256px.png"/>
          <p:cNvPicPr preferRelativeResize="0"/>
          <p:nvPr/>
        </p:nvPicPr>
        <p:blipFill rotWithShape="1">
          <a:blip r:embed="rId14">
            <a:alphaModFix/>
          </a:blip>
          <a:srcRect t="5092" b="5092"/>
          <a:stretch/>
        </p:blipFill>
        <p:spPr>
          <a:xfrm>
            <a:off x="5657148" y="2487523"/>
            <a:ext cx="530400" cy="476400"/>
          </a:xfrm>
          <a:prstGeom prst="rect">
            <a:avLst/>
          </a:prstGeom>
          <a:noFill/>
          <a:ln>
            <a:noFill/>
          </a:ln>
        </p:spPr>
      </p:pic>
      <p:pic>
        <p:nvPicPr>
          <p:cNvPr id="96" name="Shape 349" descr="Cloud-Datalab_256px.png"/>
          <p:cNvPicPr preferRelativeResize="0"/>
          <p:nvPr/>
        </p:nvPicPr>
        <p:blipFill rotWithShape="1">
          <a:blip r:embed="rId15">
            <a:alphaModFix/>
          </a:blip>
          <a:srcRect t="5092" b="5092"/>
          <a:stretch/>
        </p:blipFill>
        <p:spPr>
          <a:xfrm>
            <a:off x="6353751" y="2492924"/>
            <a:ext cx="530399" cy="476400"/>
          </a:xfrm>
          <a:prstGeom prst="rect">
            <a:avLst/>
          </a:prstGeom>
          <a:noFill/>
          <a:ln>
            <a:noFill/>
          </a:ln>
        </p:spPr>
      </p:pic>
      <p:pic>
        <p:nvPicPr>
          <p:cNvPr id="97" name="Shape 350" descr="Cloud-PubSub_256px.png"/>
          <p:cNvPicPr preferRelativeResize="0"/>
          <p:nvPr/>
        </p:nvPicPr>
        <p:blipFill rotWithShape="1">
          <a:blip r:embed="rId16">
            <a:alphaModFix/>
          </a:blip>
          <a:srcRect t="5092" b="5092"/>
          <a:stretch/>
        </p:blipFill>
        <p:spPr>
          <a:xfrm>
            <a:off x="7051299" y="2485543"/>
            <a:ext cx="530400" cy="476400"/>
          </a:xfrm>
          <a:prstGeom prst="rect">
            <a:avLst/>
          </a:prstGeom>
          <a:noFill/>
          <a:ln>
            <a:noFill/>
          </a:ln>
        </p:spPr>
      </p:pic>
      <p:pic>
        <p:nvPicPr>
          <p:cNvPr id="98" name="Shape 351" descr="Genomics_256px.png"/>
          <p:cNvPicPr preferRelativeResize="0"/>
          <p:nvPr/>
        </p:nvPicPr>
        <p:blipFill rotWithShape="1">
          <a:blip r:embed="rId17">
            <a:alphaModFix/>
          </a:blip>
          <a:srcRect t="5092" b="5092"/>
          <a:stretch/>
        </p:blipFill>
        <p:spPr>
          <a:xfrm>
            <a:off x="7746824" y="2492924"/>
            <a:ext cx="530400" cy="476400"/>
          </a:xfrm>
          <a:prstGeom prst="rect">
            <a:avLst/>
          </a:prstGeom>
          <a:noFill/>
          <a:ln>
            <a:noFill/>
          </a:ln>
        </p:spPr>
      </p:pic>
      <p:sp>
        <p:nvSpPr>
          <p:cNvPr id="99" name="Shape 352"/>
          <p:cNvSpPr/>
          <p:nvPr/>
        </p:nvSpPr>
        <p:spPr>
          <a:xfrm>
            <a:off x="4111050" y="992725"/>
            <a:ext cx="3240600" cy="1051500"/>
          </a:xfrm>
          <a:prstGeom prst="rect">
            <a:avLst/>
          </a:prstGeom>
          <a:no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chemeClr val="bg1"/>
              </a:solidFill>
              <a:latin typeface="Open Sans" panose="020B0606030504020204"/>
              <a:ea typeface="Arial"/>
              <a:cs typeface="Arial"/>
              <a:sym typeface="Arial"/>
            </a:endParaRPr>
          </a:p>
        </p:txBody>
      </p:sp>
      <p:sp>
        <p:nvSpPr>
          <p:cNvPr id="100" name="Shape 353"/>
          <p:cNvSpPr txBox="1"/>
          <p:nvPr/>
        </p:nvSpPr>
        <p:spPr>
          <a:xfrm>
            <a:off x="5087535" y="899175"/>
            <a:ext cx="1287600" cy="197400"/>
          </a:xfrm>
          <a:prstGeom prst="rect">
            <a:avLst/>
          </a:prstGeom>
          <a:solidFill>
            <a:srgbClr val="FFFFFF"/>
          </a:solid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999999"/>
              </a:buClr>
              <a:buSzPct val="25000"/>
              <a:buFont typeface="Open Sans"/>
              <a:buNone/>
            </a:pPr>
            <a:r>
              <a:rPr lang="en-US" sz="900" b="1" i="0" u="none" strike="noStrike" cap="none" dirty="0">
                <a:latin typeface="Open Sans" panose="020B0606030504020204"/>
                <a:ea typeface="Open Sans" panose="020B0606030504020204"/>
                <a:cs typeface="Open Sans" panose="020B0606030504020204"/>
                <a:sym typeface="Open Sans"/>
              </a:rPr>
              <a:t>Identity &amp; Security</a:t>
            </a:r>
          </a:p>
        </p:txBody>
      </p:sp>
      <p:sp>
        <p:nvSpPr>
          <p:cNvPr id="101" name="Shape 354"/>
          <p:cNvSpPr txBox="1"/>
          <p:nvPr/>
        </p:nvSpPr>
        <p:spPr>
          <a:xfrm>
            <a:off x="4228610" y="1720200"/>
            <a:ext cx="599100" cy="250200"/>
          </a:xfrm>
          <a:prstGeom prst="rect">
            <a:avLst/>
          </a:prstGeom>
          <a:noFill/>
          <a:ln>
            <a:noFill/>
          </a:ln>
        </p:spPr>
        <p:txBody>
          <a:bodyPr lIns="68575" tIns="68575" rIns="68575" bIns="68575" anchor="ctr" anchorCtr="0">
            <a:noAutofit/>
          </a:bodyPr>
          <a:lstStyle/>
          <a:p>
            <a:pPr marL="0" marR="0" lvl="0" indent="0" algn="ctr" rtl="0">
              <a:lnSpc>
                <a:spcPct val="100000"/>
              </a:lnSpc>
              <a:spcBef>
                <a:spcPts val="0"/>
              </a:spcBef>
              <a:spcAft>
                <a:spcPts val="0"/>
              </a:spcAft>
              <a:buClr>
                <a:srgbClr val="808080"/>
              </a:buClr>
              <a:buSzPct val="25000"/>
              <a:buFont typeface="Open Sans"/>
              <a:buNone/>
            </a:pPr>
            <a:r>
              <a:rPr lang="en-US" sz="700" b="1" i="0" u="none" strike="noStrike" cap="none">
                <a:solidFill>
                  <a:schemeClr val="bg1"/>
                </a:solidFill>
                <a:latin typeface="Open Sans" panose="020B0606030504020204"/>
                <a:ea typeface="Open Sans" panose="020B0606030504020204"/>
                <a:cs typeface="Open Sans" panose="020B0606030504020204"/>
                <a:sym typeface="Open Sans"/>
              </a:rPr>
              <a:t>Cloud IAM</a:t>
            </a:r>
          </a:p>
        </p:txBody>
      </p:sp>
      <p:sp>
        <p:nvSpPr>
          <p:cNvPr id="102" name="Shape 355"/>
          <p:cNvSpPr txBox="1"/>
          <p:nvPr/>
        </p:nvSpPr>
        <p:spPr>
          <a:xfrm>
            <a:off x="4870373" y="1720200"/>
            <a:ext cx="862200" cy="250200"/>
          </a:xfrm>
          <a:prstGeom prst="rect">
            <a:avLst/>
          </a:prstGeom>
          <a:noFill/>
          <a:ln>
            <a:noFill/>
          </a:ln>
        </p:spPr>
        <p:txBody>
          <a:bodyPr lIns="68575" tIns="68575" rIns="68575" bIns="68575" anchor="ctr" anchorCtr="0">
            <a:noAutofit/>
          </a:bodyPr>
          <a:lstStyle/>
          <a:p>
            <a:pPr marL="0" marR="0" lvl="0" indent="0" algn="ctr" rtl="0">
              <a:lnSpc>
                <a:spcPct val="100000"/>
              </a:lnSpc>
              <a:spcBef>
                <a:spcPts val="0"/>
              </a:spcBef>
              <a:spcAft>
                <a:spcPts val="0"/>
              </a:spcAft>
              <a:buClr>
                <a:srgbClr val="808080"/>
              </a:buClr>
              <a:buSzPct val="25000"/>
              <a:buFont typeface="Open Sans"/>
              <a:buNone/>
            </a:pPr>
            <a:r>
              <a:rPr lang="en-US" sz="700" b="1" i="0" u="none" strike="noStrike" cap="none">
                <a:solidFill>
                  <a:schemeClr val="bg1"/>
                </a:solidFill>
                <a:latin typeface="Open Sans" panose="020B0606030504020204"/>
                <a:ea typeface="Open Sans" panose="020B0606030504020204"/>
                <a:cs typeface="Open Sans" panose="020B0606030504020204"/>
                <a:sym typeface="Open Sans"/>
              </a:rPr>
              <a:t>Cloud Resource Manager</a:t>
            </a:r>
          </a:p>
        </p:txBody>
      </p:sp>
      <p:sp>
        <p:nvSpPr>
          <p:cNvPr id="103" name="Shape 356"/>
          <p:cNvSpPr txBox="1"/>
          <p:nvPr/>
        </p:nvSpPr>
        <p:spPr>
          <a:xfrm>
            <a:off x="5673973" y="1720200"/>
            <a:ext cx="801600" cy="250200"/>
          </a:xfrm>
          <a:prstGeom prst="rect">
            <a:avLst/>
          </a:prstGeom>
          <a:noFill/>
          <a:ln>
            <a:noFill/>
          </a:ln>
        </p:spPr>
        <p:txBody>
          <a:bodyPr lIns="68575" tIns="68575" rIns="68575" bIns="68575" anchor="ctr" anchorCtr="0">
            <a:noAutofit/>
          </a:bodyPr>
          <a:lstStyle/>
          <a:p>
            <a:pPr marL="0" marR="0" lvl="0" indent="0" algn="ctr" rtl="0">
              <a:lnSpc>
                <a:spcPct val="100000"/>
              </a:lnSpc>
              <a:spcBef>
                <a:spcPts val="0"/>
              </a:spcBef>
              <a:spcAft>
                <a:spcPts val="0"/>
              </a:spcAft>
              <a:buClr>
                <a:srgbClr val="808080"/>
              </a:buClr>
              <a:buSzPct val="25000"/>
              <a:buFont typeface="Open Sans"/>
              <a:buNone/>
            </a:pPr>
            <a:r>
              <a:rPr lang="en-US" sz="700" b="1" i="0" u="none" strike="noStrike" cap="none">
                <a:solidFill>
                  <a:schemeClr val="bg1"/>
                </a:solidFill>
                <a:latin typeface="Open Sans" panose="020B0606030504020204"/>
                <a:ea typeface="Open Sans" panose="020B0606030504020204"/>
                <a:cs typeface="Open Sans" panose="020B0606030504020204"/>
                <a:sym typeface="Open Sans"/>
              </a:rPr>
              <a:t>Cloud Security Scanner</a:t>
            </a:r>
          </a:p>
        </p:txBody>
      </p:sp>
      <p:sp>
        <p:nvSpPr>
          <p:cNvPr id="104" name="Shape 357"/>
          <p:cNvSpPr txBox="1"/>
          <p:nvPr/>
        </p:nvSpPr>
        <p:spPr>
          <a:xfrm>
            <a:off x="6372798" y="1720200"/>
            <a:ext cx="950400" cy="250200"/>
          </a:xfrm>
          <a:prstGeom prst="rect">
            <a:avLst/>
          </a:prstGeom>
          <a:noFill/>
          <a:ln>
            <a:noFill/>
          </a:ln>
        </p:spPr>
        <p:txBody>
          <a:bodyPr lIns="68575" tIns="68575" rIns="68575" bIns="68575" anchor="ctr" anchorCtr="0">
            <a:noAutofit/>
          </a:bodyPr>
          <a:lstStyle/>
          <a:p>
            <a:pPr marL="0" marR="0" lvl="0" indent="0" algn="ctr" rtl="0">
              <a:lnSpc>
                <a:spcPct val="100000"/>
              </a:lnSpc>
              <a:spcBef>
                <a:spcPts val="0"/>
              </a:spcBef>
              <a:spcAft>
                <a:spcPts val="0"/>
              </a:spcAft>
              <a:buClr>
                <a:srgbClr val="808080"/>
              </a:buClr>
              <a:buSzPct val="25000"/>
              <a:buFont typeface="Open Sans"/>
              <a:buNone/>
            </a:pPr>
            <a:r>
              <a:rPr lang="en-US" sz="700" b="1" i="0" u="none" strike="noStrike" cap="none">
                <a:solidFill>
                  <a:schemeClr val="bg1"/>
                </a:solidFill>
                <a:latin typeface="Open Sans" panose="020B0606030504020204"/>
                <a:ea typeface="Open Sans" panose="020B0606030504020204"/>
                <a:cs typeface="Open Sans" panose="020B0606030504020204"/>
                <a:sym typeface="Open Sans"/>
              </a:rPr>
              <a:t>Cloud Platform Security</a:t>
            </a:r>
          </a:p>
        </p:txBody>
      </p:sp>
      <p:pic>
        <p:nvPicPr>
          <p:cNvPr id="105" name="Shape 358" descr="Cloud-IAM_256px.png"/>
          <p:cNvPicPr preferRelativeResize="0"/>
          <p:nvPr/>
        </p:nvPicPr>
        <p:blipFill rotWithShape="1">
          <a:blip r:embed="rId18">
            <a:alphaModFix/>
          </a:blip>
          <a:srcRect t="5092" b="5092"/>
          <a:stretch/>
        </p:blipFill>
        <p:spPr>
          <a:xfrm>
            <a:off x="4259582" y="1224405"/>
            <a:ext cx="530400" cy="476400"/>
          </a:xfrm>
          <a:prstGeom prst="rect">
            <a:avLst/>
          </a:prstGeom>
          <a:noFill/>
          <a:ln>
            <a:noFill/>
          </a:ln>
        </p:spPr>
      </p:pic>
      <p:pic>
        <p:nvPicPr>
          <p:cNvPr id="106" name="Shape 359" descr="Generic-GCP_256px.png"/>
          <p:cNvPicPr preferRelativeResize="0"/>
          <p:nvPr/>
        </p:nvPicPr>
        <p:blipFill rotWithShape="1">
          <a:blip r:embed="rId19">
            <a:alphaModFix/>
          </a:blip>
          <a:srcRect t="5092" b="5092"/>
          <a:stretch/>
        </p:blipFill>
        <p:spPr>
          <a:xfrm>
            <a:off x="5036259" y="1224405"/>
            <a:ext cx="530400" cy="476400"/>
          </a:xfrm>
          <a:prstGeom prst="rect">
            <a:avLst/>
          </a:prstGeom>
          <a:noFill/>
          <a:ln>
            <a:noFill/>
          </a:ln>
        </p:spPr>
      </p:pic>
      <p:pic>
        <p:nvPicPr>
          <p:cNvPr id="107" name="Shape 360" descr="Generic-GCP_256px.png"/>
          <p:cNvPicPr preferRelativeResize="0"/>
          <p:nvPr/>
        </p:nvPicPr>
        <p:blipFill rotWithShape="1">
          <a:blip r:embed="rId19">
            <a:alphaModFix/>
          </a:blip>
          <a:srcRect t="5092" b="5092"/>
          <a:stretch/>
        </p:blipFill>
        <p:spPr>
          <a:xfrm>
            <a:off x="5809534" y="1224405"/>
            <a:ext cx="530400" cy="476400"/>
          </a:xfrm>
          <a:prstGeom prst="rect">
            <a:avLst/>
          </a:prstGeom>
          <a:noFill/>
          <a:ln>
            <a:noFill/>
          </a:ln>
        </p:spPr>
      </p:pic>
      <p:pic>
        <p:nvPicPr>
          <p:cNvPr id="108" name="Shape 361" descr="Generic-GCP_256px.png"/>
          <p:cNvPicPr preferRelativeResize="0"/>
          <p:nvPr/>
        </p:nvPicPr>
        <p:blipFill rotWithShape="1">
          <a:blip r:embed="rId19">
            <a:alphaModFix/>
          </a:blip>
          <a:srcRect t="5092" b="5092"/>
          <a:stretch/>
        </p:blipFill>
        <p:spPr>
          <a:xfrm>
            <a:off x="6580355" y="1224405"/>
            <a:ext cx="530400" cy="476400"/>
          </a:xfrm>
          <a:prstGeom prst="rect">
            <a:avLst/>
          </a:prstGeom>
          <a:noFill/>
          <a:ln>
            <a:noFill/>
          </a:ln>
        </p:spPr>
      </p:pic>
      <p:sp>
        <p:nvSpPr>
          <p:cNvPr id="109" name="Shape 362"/>
          <p:cNvSpPr/>
          <p:nvPr/>
        </p:nvSpPr>
        <p:spPr>
          <a:xfrm>
            <a:off x="281225" y="3598800"/>
            <a:ext cx="3635700" cy="1051500"/>
          </a:xfrm>
          <a:prstGeom prst="rect">
            <a:avLst/>
          </a:prstGeom>
          <a:no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chemeClr val="bg1"/>
              </a:solidFill>
              <a:latin typeface="Open Sans" panose="020B0606030504020204"/>
              <a:ea typeface="Arial"/>
              <a:cs typeface="Arial"/>
              <a:sym typeface="Arial"/>
            </a:endParaRPr>
          </a:p>
        </p:txBody>
      </p:sp>
      <p:sp>
        <p:nvSpPr>
          <p:cNvPr id="110" name="Shape 363"/>
          <p:cNvSpPr txBox="1"/>
          <p:nvPr/>
        </p:nvSpPr>
        <p:spPr>
          <a:xfrm>
            <a:off x="1318475" y="3505250"/>
            <a:ext cx="1555200" cy="197400"/>
          </a:xfrm>
          <a:prstGeom prst="rect">
            <a:avLst/>
          </a:prstGeom>
          <a:solidFill>
            <a:srgbClr val="FFFFFF"/>
          </a:solid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999999"/>
              </a:buClr>
              <a:buSzPct val="25000"/>
              <a:buFont typeface="Open Sans"/>
              <a:buNone/>
            </a:pPr>
            <a:r>
              <a:rPr lang="en-US" sz="900" b="1" i="0" u="none" strike="noStrike" cap="none" dirty="0">
                <a:latin typeface="Open Sans" panose="020B0606030504020204"/>
                <a:ea typeface="Open Sans" panose="020B0606030504020204"/>
                <a:cs typeface="Open Sans" panose="020B0606030504020204"/>
                <a:sym typeface="Open Sans"/>
              </a:rPr>
              <a:t>Storage and Databases</a:t>
            </a:r>
          </a:p>
        </p:txBody>
      </p:sp>
      <p:sp>
        <p:nvSpPr>
          <p:cNvPr id="111" name="Shape 364"/>
          <p:cNvSpPr txBox="1"/>
          <p:nvPr/>
        </p:nvSpPr>
        <p:spPr>
          <a:xfrm>
            <a:off x="398800" y="4326275"/>
            <a:ext cx="599100" cy="250200"/>
          </a:xfrm>
          <a:prstGeom prst="rect">
            <a:avLst/>
          </a:prstGeom>
          <a:noFill/>
          <a:ln>
            <a:noFill/>
          </a:ln>
        </p:spPr>
        <p:txBody>
          <a:bodyPr lIns="68575" tIns="68575" rIns="68575" bIns="68575" anchor="ctr" anchorCtr="0">
            <a:noAutofit/>
          </a:bodyPr>
          <a:lstStyle/>
          <a:p>
            <a:pPr marL="0" marR="0" lvl="0" indent="0" algn="ctr" rtl="0">
              <a:lnSpc>
                <a:spcPct val="100000"/>
              </a:lnSpc>
              <a:spcBef>
                <a:spcPts val="0"/>
              </a:spcBef>
              <a:spcAft>
                <a:spcPts val="0"/>
              </a:spcAft>
              <a:buClr>
                <a:srgbClr val="808080"/>
              </a:buClr>
              <a:buSzPct val="25000"/>
              <a:buFont typeface="Open Sans"/>
              <a:buNone/>
            </a:pPr>
            <a:r>
              <a:rPr lang="en-US" sz="700" b="1" i="0" u="none" strike="noStrike" cap="none">
                <a:solidFill>
                  <a:schemeClr val="bg1"/>
                </a:solidFill>
                <a:latin typeface="Open Sans" panose="020B0606030504020204"/>
                <a:ea typeface="Open Sans" panose="020B0606030504020204"/>
                <a:cs typeface="Open Sans" panose="020B0606030504020204"/>
                <a:sym typeface="Open Sans"/>
              </a:rPr>
              <a:t>Cloud Storage</a:t>
            </a:r>
          </a:p>
        </p:txBody>
      </p:sp>
      <p:sp>
        <p:nvSpPr>
          <p:cNvPr id="112" name="Shape 365"/>
          <p:cNvSpPr txBox="1"/>
          <p:nvPr/>
        </p:nvSpPr>
        <p:spPr>
          <a:xfrm>
            <a:off x="1095875" y="4326275"/>
            <a:ext cx="599100" cy="250200"/>
          </a:xfrm>
          <a:prstGeom prst="rect">
            <a:avLst/>
          </a:prstGeom>
          <a:noFill/>
          <a:ln>
            <a:noFill/>
          </a:ln>
        </p:spPr>
        <p:txBody>
          <a:bodyPr lIns="68575" tIns="68575" rIns="68575" bIns="68575" anchor="ctr" anchorCtr="0">
            <a:noAutofit/>
          </a:bodyPr>
          <a:lstStyle/>
          <a:p>
            <a:pPr marL="0" marR="0" lvl="0" indent="0" algn="ctr" rtl="0">
              <a:lnSpc>
                <a:spcPct val="100000"/>
              </a:lnSpc>
              <a:spcBef>
                <a:spcPts val="0"/>
              </a:spcBef>
              <a:spcAft>
                <a:spcPts val="0"/>
              </a:spcAft>
              <a:buClr>
                <a:srgbClr val="808080"/>
              </a:buClr>
              <a:buSzPct val="25000"/>
              <a:buFont typeface="Open Sans"/>
              <a:buNone/>
            </a:pPr>
            <a:r>
              <a:rPr lang="en-US" sz="700" b="1" i="0" u="none" strike="noStrike" cap="none">
                <a:solidFill>
                  <a:schemeClr val="bg1"/>
                </a:solidFill>
                <a:latin typeface="Open Sans" panose="020B0606030504020204"/>
                <a:ea typeface="Open Sans" panose="020B0606030504020204"/>
                <a:cs typeface="Open Sans" panose="020B0606030504020204"/>
                <a:sym typeface="Open Sans"/>
              </a:rPr>
              <a:t>Cloud Bigtable</a:t>
            </a:r>
          </a:p>
        </p:txBody>
      </p:sp>
      <p:sp>
        <p:nvSpPr>
          <p:cNvPr id="113" name="Shape 366"/>
          <p:cNvSpPr txBox="1"/>
          <p:nvPr/>
        </p:nvSpPr>
        <p:spPr>
          <a:xfrm>
            <a:off x="1792950" y="4326275"/>
            <a:ext cx="599100" cy="250200"/>
          </a:xfrm>
          <a:prstGeom prst="rect">
            <a:avLst/>
          </a:prstGeom>
          <a:noFill/>
          <a:ln>
            <a:noFill/>
          </a:ln>
        </p:spPr>
        <p:txBody>
          <a:bodyPr lIns="68575" tIns="68575" rIns="68575" bIns="68575" anchor="ctr" anchorCtr="0">
            <a:noAutofit/>
          </a:bodyPr>
          <a:lstStyle/>
          <a:p>
            <a:pPr marL="0" marR="0" lvl="0" indent="0" algn="ctr" rtl="0">
              <a:lnSpc>
                <a:spcPct val="100000"/>
              </a:lnSpc>
              <a:spcBef>
                <a:spcPts val="0"/>
              </a:spcBef>
              <a:spcAft>
                <a:spcPts val="0"/>
              </a:spcAft>
              <a:buClr>
                <a:srgbClr val="808080"/>
              </a:buClr>
              <a:buSzPct val="25000"/>
              <a:buFont typeface="Open Sans"/>
              <a:buNone/>
            </a:pPr>
            <a:r>
              <a:rPr lang="en-US" sz="700" b="1" i="0" u="none" strike="noStrike" cap="none">
                <a:solidFill>
                  <a:schemeClr val="bg1"/>
                </a:solidFill>
                <a:latin typeface="Open Sans" panose="020B0606030504020204"/>
                <a:ea typeface="Open Sans" panose="020B0606030504020204"/>
                <a:cs typeface="Open Sans" panose="020B0606030504020204"/>
                <a:sym typeface="Open Sans"/>
              </a:rPr>
              <a:t>Cloud Datastore</a:t>
            </a:r>
          </a:p>
        </p:txBody>
      </p:sp>
      <p:sp>
        <p:nvSpPr>
          <p:cNvPr id="114" name="Shape 367"/>
          <p:cNvSpPr txBox="1"/>
          <p:nvPr/>
        </p:nvSpPr>
        <p:spPr>
          <a:xfrm>
            <a:off x="2490025" y="4326275"/>
            <a:ext cx="599100" cy="250200"/>
          </a:xfrm>
          <a:prstGeom prst="rect">
            <a:avLst/>
          </a:prstGeom>
          <a:noFill/>
          <a:ln>
            <a:noFill/>
          </a:ln>
        </p:spPr>
        <p:txBody>
          <a:bodyPr lIns="68575" tIns="68575" rIns="68575" bIns="68575" anchor="ctr" anchorCtr="0">
            <a:noAutofit/>
          </a:bodyPr>
          <a:lstStyle/>
          <a:p>
            <a:pPr marL="0" marR="0" lvl="0" indent="0" algn="ctr" rtl="0">
              <a:lnSpc>
                <a:spcPct val="100000"/>
              </a:lnSpc>
              <a:spcBef>
                <a:spcPts val="0"/>
              </a:spcBef>
              <a:spcAft>
                <a:spcPts val="0"/>
              </a:spcAft>
              <a:buClr>
                <a:srgbClr val="808080"/>
              </a:buClr>
              <a:buSzPct val="25000"/>
              <a:buFont typeface="Open Sans"/>
              <a:buNone/>
            </a:pPr>
            <a:r>
              <a:rPr lang="en-US" sz="700" b="1" i="0" u="none" strike="noStrike" cap="none">
                <a:solidFill>
                  <a:schemeClr val="bg1"/>
                </a:solidFill>
                <a:latin typeface="Open Sans" panose="020B0606030504020204"/>
                <a:ea typeface="Open Sans" panose="020B0606030504020204"/>
                <a:cs typeface="Open Sans" panose="020B0606030504020204"/>
                <a:sym typeface="Open Sans"/>
              </a:rPr>
              <a:t>Cloud SQL</a:t>
            </a:r>
          </a:p>
        </p:txBody>
      </p:sp>
      <p:pic>
        <p:nvPicPr>
          <p:cNvPr id="115" name="Shape 368" descr="Cloud-Bigtable_256px.png"/>
          <p:cNvPicPr preferRelativeResize="0"/>
          <p:nvPr/>
        </p:nvPicPr>
        <p:blipFill rotWithShape="1">
          <a:blip r:embed="rId20">
            <a:alphaModFix/>
          </a:blip>
          <a:srcRect t="5092" b="5092"/>
          <a:stretch/>
        </p:blipFill>
        <p:spPr>
          <a:xfrm>
            <a:off x="1130723" y="3832695"/>
            <a:ext cx="530400" cy="476400"/>
          </a:xfrm>
          <a:prstGeom prst="rect">
            <a:avLst/>
          </a:prstGeom>
          <a:noFill/>
          <a:ln>
            <a:noFill/>
          </a:ln>
        </p:spPr>
      </p:pic>
      <p:pic>
        <p:nvPicPr>
          <p:cNvPr id="116" name="Shape 369" descr="Cloud-Storage_256px.png"/>
          <p:cNvPicPr preferRelativeResize="0"/>
          <p:nvPr/>
        </p:nvPicPr>
        <p:blipFill rotWithShape="1">
          <a:blip r:embed="rId21">
            <a:alphaModFix/>
          </a:blip>
          <a:srcRect t="5092" b="5092"/>
          <a:stretch/>
        </p:blipFill>
        <p:spPr>
          <a:xfrm>
            <a:off x="432167" y="3830859"/>
            <a:ext cx="530400" cy="476400"/>
          </a:xfrm>
          <a:prstGeom prst="rect">
            <a:avLst/>
          </a:prstGeom>
          <a:noFill/>
          <a:ln>
            <a:noFill/>
          </a:ln>
        </p:spPr>
      </p:pic>
      <p:pic>
        <p:nvPicPr>
          <p:cNvPr id="117" name="Shape 370" descr="Cloud-Datastore_256px.png"/>
          <p:cNvPicPr preferRelativeResize="0"/>
          <p:nvPr/>
        </p:nvPicPr>
        <p:blipFill rotWithShape="1">
          <a:blip r:embed="rId22">
            <a:alphaModFix/>
          </a:blip>
          <a:srcRect t="5092" b="5092"/>
          <a:stretch/>
        </p:blipFill>
        <p:spPr>
          <a:xfrm>
            <a:off x="1828307" y="3832695"/>
            <a:ext cx="530400" cy="476400"/>
          </a:xfrm>
          <a:prstGeom prst="rect">
            <a:avLst/>
          </a:prstGeom>
          <a:noFill/>
          <a:ln>
            <a:noFill/>
          </a:ln>
        </p:spPr>
      </p:pic>
      <p:pic>
        <p:nvPicPr>
          <p:cNvPr id="118" name="Shape 371" descr="Cloud-SQL_256px.png"/>
          <p:cNvPicPr preferRelativeResize="0"/>
          <p:nvPr/>
        </p:nvPicPr>
        <p:blipFill rotWithShape="1">
          <a:blip r:embed="rId23">
            <a:alphaModFix/>
          </a:blip>
          <a:srcRect t="5092" b="5092"/>
          <a:stretch/>
        </p:blipFill>
        <p:spPr>
          <a:xfrm>
            <a:off x="2523926" y="3835358"/>
            <a:ext cx="530400" cy="476400"/>
          </a:xfrm>
          <a:prstGeom prst="rect">
            <a:avLst/>
          </a:prstGeom>
          <a:noFill/>
          <a:ln>
            <a:noFill/>
          </a:ln>
        </p:spPr>
      </p:pic>
      <p:sp>
        <p:nvSpPr>
          <p:cNvPr id="119" name="Shape 372"/>
          <p:cNvSpPr txBox="1"/>
          <p:nvPr/>
        </p:nvSpPr>
        <p:spPr>
          <a:xfrm>
            <a:off x="3199175" y="4326275"/>
            <a:ext cx="599100" cy="250200"/>
          </a:xfrm>
          <a:prstGeom prst="rect">
            <a:avLst/>
          </a:prstGeom>
          <a:noFill/>
          <a:ln>
            <a:noFill/>
          </a:ln>
        </p:spPr>
        <p:txBody>
          <a:bodyPr lIns="68575" tIns="68575" rIns="68575" bIns="68575" anchor="ctr" anchorCtr="0">
            <a:noAutofit/>
          </a:bodyPr>
          <a:lstStyle/>
          <a:p>
            <a:pPr marL="0" marR="0" lvl="0" indent="0" algn="ctr" rtl="0">
              <a:lnSpc>
                <a:spcPct val="100000"/>
              </a:lnSpc>
              <a:spcBef>
                <a:spcPts val="0"/>
              </a:spcBef>
              <a:spcAft>
                <a:spcPts val="0"/>
              </a:spcAft>
              <a:buClr>
                <a:srgbClr val="808080"/>
              </a:buClr>
              <a:buSzPct val="25000"/>
              <a:buFont typeface="Open Sans"/>
              <a:buNone/>
            </a:pPr>
            <a:r>
              <a:rPr lang="en-US" sz="700" b="1" i="0" u="none" strike="noStrike" cap="none">
                <a:solidFill>
                  <a:schemeClr val="bg1"/>
                </a:solidFill>
                <a:latin typeface="Open Sans" panose="020B0606030504020204"/>
                <a:ea typeface="Open Sans" panose="020B0606030504020204"/>
                <a:cs typeface="Open Sans" panose="020B0606030504020204"/>
                <a:sym typeface="Open Sans"/>
              </a:rPr>
              <a:t>Persistent Disk</a:t>
            </a:r>
          </a:p>
        </p:txBody>
      </p:sp>
      <p:pic>
        <p:nvPicPr>
          <p:cNvPr id="120" name="Shape 373" descr="Persistent-Disk_256px.png"/>
          <p:cNvPicPr preferRelativeResize="0"/>
          <p:nvPr/>
        </p:nvPicPr>
        <p:blipFill rotWithShape="1">
          <a:blip r:embed="rId24">
            <a:alphaModFix/>
          </a:blip>
          <a:srcRect t="5092" b="5092"/>
          <a:stretch/>
        </p:blipFill>
        <p:spPr>
          <a:xfrm>
            <a:off x="3233075" y="3831857"/>
            <a:ext cx="530400" cy="476400"/>
          </a:xfrm>
          <a:prstGeom prst="rect">
            <a:avLst/>
          </a:prstGeom>
          <a:noFill/>
          <a:ln>
            <a:noFill/>
          </a:ln>
        </p:spPr>
      </p:pic>
      <p:sp>
        <p:nvSpPr>
          <p:cNvPr id="121" name="Shape 374"/>
          <p:cNvSpPr/>
          <p:nvPr/>
        </p:nvSpPr>
        <p:spPr>
          <a:xfrm>
            <a:off x="4138675" y="3598800"/>
            <a:ext cx="4283400" cy="1051500"/>
          </a:xfrm>
          <a:prstGeom prst="rect">
            <a:avLst/>
          </a:prstGeom>
          <a:no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chemeClr val="bg1"/>
              </a:solidFill>
              <a:latin typeface="Open Sans" panose="020B0606030504020204"/>
              <a:ea typeface="Arial"/>
              <a:cs typeface="Arial"/>
              <a:sym typeface="Arial"/>
            </a:endParaRPr>
          </a:p>
        </p:txBody>
      </p:sp>
      <p:sp>
        <p:nvSpPr>
          <p:cNvPr id="122" name="Shape 375"/>
          <p:cNvSpPr txBox="1"/>
          <p:nvPr/>
        </p:nvSpPr>
        <p:spPr>
          <a:xfrm>
            <a:off x="5668379" y="3505250"/>
            <a:ext cx="1224000" cy="197400"/>
          </a:xfrm>
          <a:prstGeom prst="rect">
            <a:avLst/>
          </a:prstGeom>
          <a:solidFill>
            <a:srgbClr val="FFFFFF"/>
          </a:solid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999999"/>
              </a:buClr>
              <a:buSzPct val="25000"/>
              <a:buFont typeface="Open Sans"/>
              <a:buNone/>
            </a:pPr>
            <a:r>
              <a:rPr lang="en-US" sz="900" b="1" i="0" u="none" strike="noStrike" cap="none" dirty="0">
                <a:latin typeface="Open Sans" panose="020B0606030504020204"/>
                <a:ea typeface="Open Sans" panose="020B0606030504020204"/>
                <a:cs typeface="Open Sans" panose="020B0606030504020204"/>
                <a:sym typeface="Open Sans"/>
              </a:rPr>
              <a:t>Machine Learning</a:t>
            </a:r>
          </a:p>
        </p:txBody>
      </p:sp>
      <p:sp>
        <p:nvSpPr>
          <p:cNvPr id="123" name="Shape 376"/>
          <p:cNvSpPr txBox="1"/>
          <p:nvPr/>
        </p:nvSpPr>
        <p:spPr>
          <a:xfrm>
            <a:off x="4111050" y="4326275"/>
            <a:ext cx="889500" cy="250200"/>
          </a:xfrm>
          <a:prstGeom prst="rect">
            <a:avLst/>
          </a:prstGeom>
          <a:noFill/>
          <a:ln>
            <a:noFill/>
          </a:ln>
        </p:spPr>
        <p:txBody>
          <a:bodyPr lIns="68575" tIns="68575" rIns="68575" bIns="68575" anchor="ctr" anchorCtr="0">
            <a:noAutofit/>
          </a:bodyPr>
          <a:lstStyle/>
          <a:p>
            <a:pPr marL="0" marR="0" lvl="0" indent="0" algn="ctr" rtl="0">
              <a:lnSpc>
                <a:spcPct val="100000"/>
              </a:lnSpc>
              <a:spcBef>
                <a:spcPts val="0"/>
              </a:spcBef>
              <a:spcAft>
                <a:spcPts val="0"/>
              </a:spcAft>
              <a:buClr>
                <a:srgbClr val="808080"/>
              </a:buClr>
              <a:buSzPct val="25000"/>
              <a:buFont typeface="Open Sans"/>
              <a:buNone/>
            </a:pPr>
            <a:r>
              <a:rPr lang="en-US" sz="700" b="1" i="0" u="none" strike="noStrike" cap="none">
                <a:solidFill>
                  <a:schemeClr val="bg1"/>
                </a:solidFill>
                <a:latin typeface="Open Sans" panose="020B0606030504020204"/>
                <a:ea typeface="Open Sans" panose="020B0606030504020204"/>
                <a:cs typeface="Open Sans" panose="020B0606030504020204"/>
                <a:sym typeface="Open Sans"/>
              </a:rPr>
              <a:t>Cloud Machine Learning</a:t>
            </a:r>
          </a:p>
        </p:txBody>
      </p:sp>
      <p:sp>
        <p:nvSpPr>
          <p:cNvPr id="124" name="Shape 377"/>
          <p:cNvSpPr txBox="1"/>
          <p:nvPr/>
        </p:nvSpPr>
        <p:spPr>
          <a:xfrm>
            <a:off x="4953325" y="4326275"/>
            <a:ext cx="599100" cy="250200"/>
          </a:xfrm>
          <a:prstGeom prst="rect">
            <a:avLst/>
          </a:prstGeom>
          <a:noFill/>
          <a:ln>
            <a:noFill/>
          </a:ln>
        </p:spPr>
        <p:txBody>
          <a:bodyPr lIns="68575" tIns="68575" rIns="68575" bIns="68575" anchor="ctr" anchorCtr="0">
            <a:noAutofit/>
          </a:bodyPr>
          <a:lstStyle/>
          <a:p>
            <a:pPr marL="0" marR="0" lvl="0" indent="0" algn="ctr" rtl="0">
              <a:lnSpc>
                <a:spcPct val="100000"/>
              </a:lnSpc>
              <a:spcBef>
                <a:spcPts val="0"/>
              </a:spcBef>
              <a:spcAft>
                <a:spcPts val="0"/>
              </a:spcAft>
              <a:buClr>
                <a:srgbClr val="808080"/>
              </a:buClr>
              <a:buSzPct val="25000"/>
              <a:buFont typeface="Open Sans"/>
              <a:buNone/>
            </a:pPr>
            <a:r>
              <a:rPr lang="en-US" sz="700" b="1" i="0" u="none" strike="noStrike" cap="none">
                <a:solidFill>
                  <a:schemeClr val="bg1"/>
                </a:solidFill>
                <a:latin typeface="Open Sans" panose="020B0606030504020204"/>
                <a:ea typeface="Open Sans" panose="020B0606030504020204"/>
                <a:cs typeface="Open Sans" panose="020B0606030504020204"/>
                <a:sym typeface="Open Sans"/>
              </a:rPr>
              <a:t>Vision API</a:t>
            </a:r>
          </a:p>
        </p:txBody>
      </p:sp>
      <p:sp>
        <p:nvSpPr>
          <p:cNvPr id="125" name="Shape 378"/>
          <p:cNvSpPr txBox="1"/>
          <p:nvPr/>
        </p:nvSpPr>
        <p:spPr>
          <a:xfrm>
            <a:off x="5650400" y="4326275"/>
            <a:ext cx="599100" cy="250200"/>
          </a:xfrm>
          <a:prstGeom prst="rect">
            <a:avLst/>
          </a:prstGeom>
          <a:noFill/>
          <a:ln>
            <a:noFill/>
          </a:ln>
        </p:spPr>
        <p:txBody>
          <a:bodyPr lIns="68575" tIns="68575" rIns="68575" bIns="68575" anchor="ctr" anchorCtr="0">
            <a:noAutofit/>
          </a:bodyPr>
          <a:lstStyle/>
          <a:p>
            <a:pPr marL="0" marR="0" lvl="0" indent="0" algn="ctr" rtl="0">
              <a:lnSpc>
                <a:spcPct val="100000"/>
              </a:lnSpc>
              <a:spcBef>
                <a:spcPts val="0"/>
              </a:spcBef>
              <a:spcAft>
                <a:spcPts val="0"/>
              </a:spcAft>
              <a:buClr>
                <a:srgbClr val="808080"/>
              </a:buClr>
              <a:buSzPct val="25000"/>
              <a:buFont typeface="Open Sans"/>
              <a:buNone/>
            </a:pPr>
            <a:r>
              <a:rPr lang="en-US" sz="700" b="1" i="0" u="none" strike="noStrike" cap="none">
                <a:solidFill>
                  <a:schemeClr val="bg1"/>
                </a:solidFill>
                <a:latin typeface="Open Sans" panose="020B0606030504020204"/>
                <a:ea typeface="Open Sans" panose="020B0606030504020204"/>
                <a:cs typeface="Open Sans" panose="020B0606030504020204"/>
                <a:sym typeface="Open Sans"/>
              </a:rPr>
              <a:t>Speech API</a:t>
            </a:r>
          </a:p>
        </p:txBody>
      </p:sp>
      <p:sp>
        <p:nvSpPr>
          <p:cNvPr id="126" name="Shape 379"/>
          <p:cNvSpPr txBox="1"/>
          <p:nvPr/>
        </p:nvSpPr>
        <p:spPr>
          <a:xfrm>
            <a:off x="6258263" y="4326275"/>
            <a:ext cx="777600" cy="250200"/>
          </a:xfrm>
          <a:prstGeom prst="rect">
            <a:avLst/>
          </a:prstGeom>
          <a:noFill/>
          <a:ln>
            <a:noFill/>
          </a:ln>
        </p:spPr>
        <p:txBody>
          <a:bodyPr lIns="68575" tIns="68575" rIns="68575" bIns="68575" anchor="ctr" anchorCtr="0">
            <a:noAutofit/>
          </a:bodyPr>
          <a:lstStyle/>
          <a:p>
            <a:pPr marL="0" marR="0" lvl="0" indent="0" algn="ctr" rtl="0">
              <a:lnSpc>
                <a:spcPct val="100000"/>
              </a:lnSpc>
              <a:spcBef>
                <a:spcPts val="0"/>
              </a:spcBef>
              <a:spcAft>
                <a:spcPts val="0"/>
              </a:spcAft>
              <a:buClr>
                <a:srgbClr val="808080"/>
              </a:buClr>
              <a:buSzPct val="25000"/>
              <a:buFont typeface="Open Sans"/>
              <a:buNone/>
            </a:pPr>
            <a:r>
              <a:rPr lang="en-US" sz="700" b="1" i="0" u="none" strike="noStrike" cap="none">
                <a:solidFill>
                  <a:schemeClr val="bg1"/>
                </a:solidFill>
                <a:latin typeface="Open Sans" panose="020B0606030504020204"/>
                <a:ea typeface="Open Sans" panose="020B0606030504020204"/>
                <a:cs typeface="Open Sans" panose="020B0606030504020204"/>
                <a:sym typeface="Open Sans"/>
              </a:rPr>
              <a:t>Natural Language API</a:t>
            </a:r>
          </a:p>
        </p:txBody>
      </p:sp>
      <p:pic>
        <p:nvPicPr>
          <p:cNvPr id="127" name="Shape 380" descr="Cloud-Machine-Learning_256px.png"/>
          <p:cNvPicPr preferRelativeResize="0"/>
          <p:nvPr/>
        </p:nvPicPr>
        <p:blipFill rotWithShape="1">
          <a:blip r:embed="rId25">
            <a:alphaModFix/>
          </a:blip>
          <a:srcRect t="5092" b="5092"/>
          <a:stretch/>
        </p:blipFill>
        <p:spPr>
          <a:xfrm>
            <a:off x="4288814" y="3826769"/>
            <a:ext cx="530400" cy="476400"/>
          </a:xfrm>
          <a:prstGeom prst="rect">
            <a:avLst/>
          </a:prstGeom>
          <a:noFill/>
          <a:ln>
            <a:noFill/>
          </a:ln>
        </p:spPr>
      </p:pic>
      <p:pic>
        <p:nvPicPr>
          <p:cNvPr id="128" name="Shape 381" descr="Vision-API_256px.png"/>
          <p:cNvPicPr preferRelativeResize="0"/>
          <p:nvPr/>
        </p:nvPicPr>
        <p:blipFill rotWithShape="1">
          <a:blip r:embed="rId26">
            <a:alphaModFix/>
          </a:blip>
          <a:srcRect t="5092" b="5092"/>
          <a:stretch/>
        </p:blipFill>
        <p:spPr>
          <a:xfrm>
            <a:off x="4987674" y="3825508"/>
            <a:ext cx="530400" cy="476400"/>
          </a:xfrm>
          <a:prstGeom prst="rect">
            <a:avLst/>
          </a:prstGeom>
          <a:noFill/>
          <a:ln>
            <a:noFill/>
          </a:ln>
        </p:spPr>
      </p:pic>
      <p:pic>
        <p:nvPicPr>
          <p:cNvPr id="129" name="Shape 382" descr="Speech-API_256px.png"/>
          <p:cNvPicPr preferRelativeResize="0"/>
          <p:nvPr/>
        </p:nvPicPr>
        <p:blipFill rotWithShape="1">
          <a:blip r:embed="rId27">
            <a:alphaModFix/>
          </a:blip>
          <a:srcRect t="5092" b="5092"/>
          <a:stretch/>
        </p:blipFill>
        <p:spPr>
          <a:xfrm>
            <a:off x="5684774" y="3821189"/>
            <a:ext cx="530400" cy="476400"/>
          </a:xfrm>
          <a:prstGeom prst="rect">
            <a:avLst/>
          </a:prstGeom>
          <a:noFill/>
          <a:ln>
            <a:noFill/>
          </a:ln>
        </p:spPr>
      </p:pic>
      <p:pic>
        <p:nvPicPr>
          <p:cNvPr id="130" name="Shape 383" descr="Natural-Language-API_256px.png"/>
          <p:cNvPicPr preferRelativeResize="0"/>
          <p:nvPr/>
        </p:nvPicPr>
        <p:blipFill rotWithShape="1">
          <a:blip r:embed="rId28">
            <a:alphaModFix/>
          </a:blip>
          <a:srcRect t="5092" b="5092"/>
          <a:stretch/>
        </p:blipFill>
        <p:spPr>
          <a:xfrm>
            <a:off x="6380691" y="3821189"/>
            <a:ext cx="530400" cy="476400"/>
          </a:xfrm>
          <a:prstGeom prst="rect">
            <a:avLst/>
          </a:prstGeom>
          <a:noFill/>
          <a:ln>
            <a:noFill/>
          </a:ln>
        </p:spPr>
      </p:pic>
      <p:sp>
        <p:nvSpPr>
          <p:cNvPr id="131" name="Shape 384"/>
          <p:cNvSpPr txBox="1"/>
          <p:nvPr/>
        </p:nvSpPr>
        <p:spPr>
          <a:xfrm>
            <a:off x="7002600" y="4326275"/>
            <a:ext cx="681300" cy="250200"/>
          </a:xfrm>
          <a:prstGeom prst="rect">
            <a:avLst/>
          </a:prstGeom>
          <a:noFill/>
          <a:ln>
            <a:noFill/>
          </a:ln>
        </p:spPr>
        <p:txBody>
          <a:bodyPr lIns="68575" tIns="68575" rIns="68575" bIns="68575" anchor="ctr" anchorCtr="0">
            <a:noAutofit/>
          </a:bodyPr>
          <a:lstStyle/>
          <a:p>
            <a:pPr marL="0" marR="0" lvl="0" indent="0" algn="ctr" rtl="0">
              <a:lnSpc>
                <a:spcPct val="100000"/>
              </a:lnSpc>
              <a:spcBef>
                <a:spcPts val="0"/>
              </a:spcBef>
              <a:spcAft>
                <a:spcPts val="0"/>
              </a:spcAft>
              <a:buClr>
                <a:srgbClr val="808080"/>
              </a:buClr>
              <a:buSzPct val="25000"/>
              <a:buFont typeface="Open Sans"/>
              <a:buNone/>
            </a:pPr>
            <a:r>
              <a:rPr lang="en-US" sz="700" b="1" i="0" u="none" strike="noStrike" cap="none">
                <a:solidFill>
                  <a:schemeClr val="bg1"/>
                </a:solidFill>
                <a:latin typeface="Open Sans" panose="020B0606030504020204"/>
                <a:ea typeface="Open Sans" panose="020B0606030504020204"/>
                <a:cs typeface="Open Sans" panose="020B0606030504020204"/>
                <a:sym typeface="Open Sans"/>
              </a:rPr>
              <a:t>Translat</a:t>
            </a:r>
            <a:r>
              <a:rPr lang="en-US" sz="700" b="1">
                <a:solidFill>
                  <a:schemeClr val="bg1"/>
                </a:solidFill>
                <a:latin typeface="Open Sans" panose="020B0606030504020204"/>
                <a:ea typeface="Open Sans" panose="020B0606030504020204"/>
                <a:cs typeface="Open Sans" panose="020B0606030504020204"/>
                <a:sym typeface="Open Sans"/>
              </a:rPr>
              <a:t>ion</a:t>
            </a:r>
            <a:r>
              <a:rPr lang="en-US" sz="700" b="1" i="0" u="none" strike="noStrike" cap="none">
                <a:solidFill>
                  <a:schemeClr val="bg1"/>
                </a:solidFill>
                <a:latin typeface="Open Sans" panose="020B0606030504020204"/>
                <a:ea typeface="Open Sans" panose="020B0606030504020204"/>
                <a:cs typeface="Open Sans" panose="020B0606030504020204"/>
                <a:sym typeface="Open Sans"/>
              </a:rPr>
              <a:t> API</a:t>
            </a:r>
          </a:p>
        </p:txBody>
      </p:sp>
      <p:pic>
        <p:nvPicPr>
          <p:cNvPr id="132" name="Shape 385" descr="Translation-API_256px.png"/>
          <p:cNvPicPr preferRelativeResize="0"/>
          <p:nvPr/>
        </p:nvPicPr>
        <p:blipFill rotWithShape="1">
          <a:blip r:embed="rId29">
            <a:alphaModFix/>
          </a:blip>
          <a:srcRect t="5092" b="5092"/>
          <a:stretch/>
        </p:blipFill>
        <p:spPr>
          <a:xfrm>
            <a:off x="7078639" y="3823776"/>
            <a:ext cx="530400" cy="476400"/>
          </a:xfrm>
          <a:prstGeom prst="rect">
            <a:avLst/>
          </a:prstGeom>
          <a:noFill/>
          <a:ln>
            <a:noFill/>
          </a:ln>
        </p:spPr>
      </p:pic>
      <p:sp>
        <p:nvSpPr>
          <p:cNvPr id="133" name="Shape 387"/>
          <p:cNvSpPr txBox="1"/>
          <p:nvPr/>
        </p:nvSpPr>
        <p:spPr>
          <a:xfrm>
            <a:off x="7672900" y="4326275"/>
            <a:ext cx="681300" cy="250200"/>
          </a:xfrm>
          <a:prstGeom prst="rect">
            <a:avLst/>
          </a:prstGeom>
          <a:noFill/>
          <a:ln>
            <a:noFill/>
          </a:ln>
        </p:spPr>
        <p:txBody>
          <a:bodyPr lIns="68575" tIns="68575" rIns="68575" bIns="68575" anchor="ctr" anchorCtr="0">
            <a:noAutofit/>
          </a:bodyPr>
          <a:lstStyle/>
          <a:p>
            <a:pPr marL="0" marR="0" lvl="0" indent="0" algn="ctr" rtl="0">
              <a:lnSpc>
                <a:spcPct val="100000"/>
              </a:lnSpc>
              <a:spcBef>
                <a:spcPts val="0"/>
              </a:spcBef>
              <a:spcAft>
                <a:spcPts val="0"/>
              </a:spcAft>
              <a:buClr>
                <a:srgbClr val="808080"/>
              </a:buClr>
              <a:buSzPct val="25000"/>
              <a:buFont typeface="Open Sans"/>
              <a:buNone/>
            </a:pPr>
            <a:r>
              <a:rPr lang="en-US" sz="700" b="1">
                <a:solidFill>
                  <a:schemeClr val="bg1"/>
                </a:solidFill>
                <a:latin typeface="Open Sans" panose="020B0606030504020204"/>
                <a:ea typeface="Open Sans" panose="020B0606030504020204"/>
                <a:cs typeface="Open Sans" panose="020B0606030504020204"/>
                <a:sym typeface="Open Sans"/>
              </a:rPr>
              <a:t>Jobs</a:t>
            </a:r>
            <a:r>
              <a:rPr lang="en-US" sz="700" b="1" i="0" u="none" strike="noStrike" cap="none">
                <a:solidFill>
                  <a:schemeClr val="bg1"/>
                </a:solidFill>
                <a:latin typeface="Open Sans" panose="020B0606030504020204"/>
                <a:ea typeface="Open Sans" panose="020B0606030504020204"/>
                <a:cs typeface="Open Sans" panose="020B0606030504020204"/>
                <a:sym typeface="Open Sans"/>
              </a:rPr>
              <a:t> API</a:t>
            </a:r>
          </a:p>
        </p:txBody>
      </p:sp>
      <p:pic>
        <p:nvPicPr>
          <p:cNvPr id="134" name="Shape 388" descr="Jobs-API.png"/>
          <p:cNvPicPr preferRelativeResize="0"/>
          <p:nvPr/>
        </p:nvPicPr>
        <p:blipFill rotWithShape="1">
          <a:blip r:embed="rId30">
            <a:alphaModFix/>
          </a:blip>
          <a:srcRect t="5092" b="5092"/>
          <a:stretch/>
        </p:blipFill>
        <p:spPr>
          <a:xfrm>
            <a:off x="7748939" y="3823776"/>
            <a:ext cx="530400" cy="476400"/>
          </a:xfrm>
          <a:prstGeom prst="rect">
            <a:avLst/>
          </a:prstGeom>
          <a:noFill/>
          <a:ln>
            <a:noFill/>
          </a:ln>
        </p:spPr>
      </p:pic>
      <p:cxnSp>
        <p:nvCxnSpPr>
          <p:cNvPr id="135" name="Straight Connector 134"/>
          <p:cNvCxnSpPr/>
          <p:nvPr/>
        </p:nvCxnSpPr>
        <p:spPr>
          <a:xfrm>
            <a:off x="854972" y="681241"/>
            <a:ext cx="7521699" cy="0"/>
          </a:xfrm>
          <a:prstGeom prst="line">
            <a:avLst/>
          </a:prstGeom>
          <a:ln w="3175" cmpd="sng">
            <a:solidFill>
              <a:schemeClr val="bg2"/>
            </a:solidFill>
            <a:headEnd type="oval"/>
            <a:tailEnd type="oval"/>
          </a:ln>
          <a:effectLst/>
        </p:spPr>
        <p:style>
          <a:lnRef idx="2">
            <a:schemeClr val="accent1"/>
          </a:lnRef>
          <a:fillRef idx="0">
            <a:schemeClr val="accent1"/>
          </a:fillRef>
          <a:effectRef idx="1">
            <a:schemeClr val="accent1"/>
          </a:effectRef>
          <a:fontRef idx="minor">
            <a:schemeClr val="tx1"/>
          </a:fontRef>
        </p:style>
      </p:cxnSp>
      <p:pic>
        <p:nvPicPr>
          <p:cNvPr id="1026" name="Picture 2" descr="C:\Users\spunde\Desktop\google-cloud-platform.png"/>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110755" y="-29710"/>
            <a:ext cx="1435826" cy="807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8740061"/>
      </p:ext>
    </p:extLst>
  </p:cSld>
  <p:clrMapOvr>
    <a:masterClrMapping/>
  </p:clrMapOvr>
  <p:timing>
    <p:tnLst>
      <p:par>
        <p:cTn id="1" dur="indefinite" restart="never" nodeType="tmRoot"/>
      </p:par>
    </p:tnLst>
  </p:timing>
</p:sld>
</file>

<file path=ppt/theme/theme1.xml><?xml version="1.0" encoding="utf-8"?>
<a:theme xmlns:a="http://schemas.openxmlformats.org/drawingml/2006/main" name="Saama PPT Template - Dark V1.0">
  <a:themeElements>
    <a:clrScheme name="Saama">
      <a:dk1>
        <a:srgbClr val="333333"/>
      </a:dk1>
      <a:lt1>
        <a:srgbClr val="FFFFFF"/>
      </a:lt1>
      <a:dk2>
        <a:srgbClr val="1B96DE"/>
      </a:dk2>
      <a:lt2>
        <a:srgbClr val="F7F7F7"/>
      </a:lt2>
      <a:accent1>
        <a:srgbClr val="224C6F"/>
      </a:accent1>
      <a:accent2>
        <a:srgbClr val="FF9200"/>
      </a:accent2>
      <a:accent3>
        <a:srgbClr val="5FE6C0"/>
      </a:accent3>
      <a:accent4>
        <a:srgbClr val="15BAB0"/>
      </a:accent4>
      <a:accent5>
        <a:srgbClr val="E75244"/>
      </a:accent5>
      <a:accent6>
        <a:srgbClr val="1B96DE"/>
      </a:accent6>
      <a:hlink>
        <a:srgbClr val="787878"/>
      </a:hlink>
      <a:folHlink>
        <a:srgbClr val="224C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rgbClr val="3196DE"/>
          </a:solidFill>
        </a:ln>
      </a:spPr>
      <a:bodyPr rtlCol="0" anchor="ctr"/>
      <a:lstStyle>
        <a:defPPr algn="ctr">
          <a:defRPr/>
        </a:defPPr>
      </a:lstStyle>
      <a:style>
        <a:lnRef idx="2">
          <a:schemeClr val="dk1"/>
        </a:lnRef>
        <a:fillRef idx="1">
          <a:schemeClr val="lt1"/>
        </a:fillRef>
        <a:effectRef idx="0">
          <a:schemeClr val="dk1"/>
        </a:effectRef>
        <a:fontRef idx="minor">
          <a:schemeClr val="dk1"/>
        </a:fontRef>
      </a:style>
    </a:spDef>
    <a:lnDef>
      <a:spPr>
        <a:ln>
          <a:solidFill>
            <a:srgbClr val="3196DE"/>
          </a:solidFill>
        </a:ln>
      </a:spPr>
      <a:bodyPr/>
      <a:lstStyle/>
      <a:style>
        <a:lnRef idx="1">
          <a:schemeClr val="accent6"/>
        </a:lnRef>
        <a:fillRef idx="0">
          <a:schemeClr val="accent6"/>
        </a:fillRef>
        <a:effectRef idx="0">
          <a:schemeClr val="accent6"/>
        </a:effectRef>
        <a:fontRef idx="minor">
          <a:schemeClr val="tx1"/>
        </a:fontRef>
      </a:style>
    </a:lnDef>
  </a:objectDefaults>
  <a:extraClrSchemeLst/>
  <a:extLst>
    <a:ext uri="{05A4C25C-085E-4340-85A3-A5531E510DB2}">
      <thm15:themeFamily xmlns="" xmlns:thm15="http://schemas.microsoft.com/office/thememl/2012/main" name="Saama PPT Template - Dark V1.0" id="{D3B9F509-D2F4-421A-8B8F-984D3E3C748E}" vid="{3442B2A9-E4F9-43B4-865A-18ED0B8180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Angles</Template>
  <TotalTime>461</TotalTime>
  <Words>660</Words>
  <Application>Microsoft Office PowerPoint</Application>
  <PresentationFormat>On-screen Show (16:9)</PresentationFormat>
  <Paragraphs>126</Paragraphs>
  <Slides>19</Slides>
  <Notes>1</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Saama PPT Template - Dark V1.0</vt:lpstr>
      <vt:lpstr>Google Cloud Platform</vt:lpstr>
      <vt:lpstr>What is GCP?</vt:lpstr>
      <vt:lpstr>Why Google Cloud?</vt:lpstr>
      <vt:lpstr>Adoption Rates for Different Cloud Platforms  </vt:lpstr>
      <vt:lpstr>PowerPoint Presentation</vt:lpstr>
      <vt:lpstr>PowerPoint Presentation</vt:lpstr>
      <vt:lpstr>State of the cloud 2018</vt:lpstr>
      <vt:lpstr>GCP Characteristics</vt:lpstr>
      <vt:lpstr>GCP Services</vt:lpstr>
      <vt:lpstr>GCP Dashboard</vt:lpstr>
      <vt:lpstr>GCP API &amp; Services</vt:lpstr>
      <vt:lpstr>PowerPoint Presentation</vt:lpstr>
      <vt:lpstr>PowerPoint Presentation</vt:lpstr>
      <vt:lpstr>GCP Cloud Shell</vt:lpstr>
      <vt:lpstr>GCP Strengths</vt:lpstr>
      <vt:lpstr>PowerPoint Presentation</vt:lpstr>
      <vt:lpstr>PowerPoint Presentation</vt:lpstr>
      <vt:lpstr>PowerPoint Presentation</vt:lpstr>
      <vt:lpstr>Thank You!</vt:lpstr>
    </vt:vector>
  </TitlesOfParts>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Google Cloud Platform</dc:title>
  <dc:creator>Sanvid Punde</dc:creator>
  <cp:lastModifiedBy>Sanvid Punde</cp:lastModifiedBy>
  <cp:revision>51</cp:revision>
  <dcterms:created xsi:type="dcterms:W3CDTF">2018-12-05T08:24:23Z</dcterms:created>
  <dcterms:modified xsi:type="dcterms:W3CDTF">2018-12-06T08:12:31Z</dcterms:modified>
</cp:coreProperties>
</file>